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9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8" autoAdjust="0"/>
    <p:restoredTop sz="94660"/>
  </p:normalViewPr>
  <p:slideViewPr>
    <p:cSldViewPr snapToGrid="0">
      <p:cViewPr varScale="1">
        <p:scale>
          <a:sx n="82" d="100"/>
          <a:sy n="82" d="100"/>
        </p:scale>
        <p:origin x="6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4253ADF-8394-41B1-AC77-1BFA682D8779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551F5AB-AE3E-44BC-BDAA-42685BED024C}">
      <dgm:prSet phldrT="[Text]"/>
      <dgm:spPr/>
      <dgm:t>
        <a:bodyPr/>
        <a:lstStyle/>
        <a:p>
          <a:r>
            <a:rPr lang="en-US" dirty="0"/>
            <a:t>DB</a:t>
          </a:r>
        </a:p>
      </dgm:t>
    </dgm:pt>
    <dgm:pt modelId="{5287A912-C01C-41C1-962E-D64E026F1B50}" type="parTrans" cxnId="{7068447F-90D7-4067-A426-FB823914FEA3}">
      <dgm:prSet/>
      <dgm:spPr/>
      <dgm:t>
        <a:bodyPr/>
        <a:lstStyle/>
        <a:p>
          <a:endParaRPr lang="en-US"/>
        </a:p>
      </dgm:t>
    </dgm:pt>
    <dgm:pt modelId="{7307C73B-4188-4F88-B143-4453F4942DAA}" type="sibTrans" cxnId="{7068447F-90D7-4067-A426-FB823914FEA3}">
      <dgm:prSet/>
      <dgm:spPr/>
      <dgm:t>
        <a:bodyPr/>
        <a:lstStyle/>
        <a:p>
          <a:endParaRPr lang="en-US"/>
        </a:p>
      </dgm:t>
    </dgm:pt>
    <dgm:pt modelId="{C98C9A90-9039-4457-88E8-4D8F8037D7B9}">
      <dgm:prSet phldrT="[Text]"/>
      <dgm:spPr/>
      <dgm:t>
        <a:bodyPr/>
        <a:lstStyle/>
        <a:p>
          <a:r>
            <a:rPr lang="en-US" dirty="0"/>
            <a:t>3.5% Employee</a:t>
          </a:r>
        </a:p>
      </dgm:t>
    </dgm:pt>
    <dgm:pt modelId="{D3874F93-15BC-4F5D-AFAB-4DE0B89FBA8B}" type="parTrans" cxnId="{4D79F716-42B0-4F78-9CAE-7E39642ABA56}">
      <dgm:prSet/>
      <dgm:spPr/>
      <dgm:t>
        <a:bodyPr/>
        <a:lstStyle/>
        <a:p>
          <a:endParaRPr lang="en-US"/>
        </a:p>
      </dgm:t>
    </dgm:pt>
    <dgm:pt modelId="{E52EAD1D-0019-4EC3-BE1E-07664238262F}" type="sibTrans" cxnId="{4D79F716-42B0-4F78-9CAE-7E39642ABA56}">
      <dgm:prSet/>
      <dgm:spPr/>
      <dgm:t>
        <a:bodyPr/>
        <a:lstStyle/>
        <a:p>
          <a:endParaRPr lang="en-US"/>
        </a:p>
      </dgm:t>
    </dgm:pt>
    <dgm:pt modelId="{FCD29A16-3C8B-42D6-A8D6-34BD17452069}">
      <dgm:prSet phldrT="[Text]"/>
      <dgm:spPr/>
      <dgm:t>
        <a:bodyPr/>
        <a:lstStyle/>
        <a:p>
          <a:r>
            <a:rPr lang="en-US" dirty="0"/>
            <a:t>DC</a:t>
          </a:r>
        </a:p>
      </dgm:t>
    </dgm:pt>
    <dgm:pt modelId="{65F2CFF7-095C-4E9A-87D5-801017DC7B2B}" type="parTrans" cxnId="{52169F92-A78F-4EBA-A882-C0964BEF42B6}">
      <dgm:prSet/>
      <dgm:spPr/>
      <dgm:t>
        <a:bodyPr/>
        <a:lstStyle/>
        <a:p>
          <a:endParaRPr lang="en-US"/>
        </a:p>
      </dgm:t>
    </dgm:pt>
    <dgm:pt modelId="{AE5B238F-15EE-4A79-A543-7A23DED0A625}" type="sibTrans" cxnId="{52169F92-A78F-4EBA-A882-C0964BEF42B6}">
      <dgm:prSet/>
      <dgm:spPr/>
      <dgm:t>
        <a:bodyPr/>
        <a:lstStyle/>
        <a:p>
          <a:endParaRPr lang="en-US"/>
        </a:p>
      </dgm:t>
    </dgm:pt>
    <dgm:pt modelId="{9430CA89-2CE9-481A-B581-F5881644FC95}">
      <dgm:prSet phldrT="[Text]"/>
      <dgm:spPr/>
      <dgm:t>
        <a:bodyPr/>
        <a:lstStyle/>
        <a:p>
          <a:r>
            <a:rPr lang="en-US" dirty="0"/>
            <a:t>4.5% Employee</a:t>
          </a:r>
        </a:p>
      </dgm:t>
    </dgm:pt>
    <dgm:pt modelId="{64BB51C5-40AA-4269-9A32-D8D269377705}" type="parTrans" cxnId="{DF4E7632-9C09-4238-9915-D792CAFD9BB8}">
      <dgm:prSet/>
      <dgm:spPr/>
      <dgm:t>
        <a:bodyPr/>
        <a:lstStyle/>
        <a:p>
          <a:endParaRPr lang="en-US"/>
        </a:p>
      </dgm:t>
    </dgm:pt>
    <dgm:pt modelId="{07B085CD-D49F-42BB-A9EF-97D6B696641E}" type="sibTrans" cxnId="{DF4E7632-9C09-4238-9915-D792CAFD9BB8}">
      <dgm:prSet/>
      <dgm:spPr/>
      <dgm:t>
        <a:bodyPr/>
        <a:lstStyle/>
        <a:p>
          <a:endParaRPr lang="en-US"/>
        </a:p>
      </dgm:t>
    </dgm:pt>
    <dgm:pt modelId="{2BB4C2D1-F147-449C-ACCB-FF974162360D}">
      <dgm:prSet phldrT="[Text]"/>
      <dgm:spPr/>
      <dgm:t>
        <a:bodyPr/>
        <a:lstStyle/>
        <a:p>
          <a:r>
            <a:rPr lang="en-US" dirty="0"/>
            <a:t>6% or 7% Employer match</a:t>
          </a:r>
        </a:p>
      </dgm:t>
    </dgm:pt>
    <dgm:pt modelId="{1E0635CF-C662-4DE9-89DD-93A9B99F1721}" type="parTrans" cxnId="{88D5D242-6E22-4E74-BA39-C5D0F5CD44CE}">
      <dgm:prSet/>
      <dgm:spPr/>
      <dgm:t>
        <a:bodyPr/>
        <a:lstStyle/>
        <a:p>
          <a:endParaRPr lang="en-US"/>
        </a:p>
      </dgm:t>
    </dgm:pt>
    <dgm:pt modelId="{41B73B70-1CAE-4CA4-9E4D-3D459E826492}" type="sibTrans" cxnId="{88D5D242-6E22-4E74-BA39-C5D0F5CD44CE}">
      <dgm:prSet/>
      <dgm:spPr/>
      <dgm:t>
        <a:bodyPr/>
        <a:lstStyle/>
        <a:p>
          <a:endParaRPr lang="en-US"/>
        </a:p>
      </dgm:t>
    </dgm:pt>
    <dgm:pt modelId="{858A0201-A4FA-491C-BCBA-CDC4E3D6A5DC}">
      <dgm:prSet phldrT="[Text]"/>
      <dgm:spPr/>
      <dgm:t>
        <a:bodyPr/>
        <a:lstStyle/>
        <a:p>
          <a:r>
            <a:rPr lang="en-US" dirty="0"/>
            <a:t>16.5% Employer</a:t>
          </a:r>
        </a:p>
      </dgm:t>
    </dgm:pt>
    <dgm:pt modelId="{5F822B40-F233-472A-BBB8-A7A447EED329}" type="parTrans" cxnId="{5BE5CE8C-C6C6-44D6-825B-6D102490FDA9}">
      <dgm:prSet/>
      <dgm:spPr/>
      <dgm:t>
        <a:bodyPr/>
        <a:lstStyle/>
        <a:p>
          <a:endParaRPr lang="en-US"/>
        </a:p>
      </dgm:t>
    </dgm:pt>
    <dgm:pt modelId="{2565A8D1-CFA2-4509-8000-71375DBD8697}" type="sibTrans" cxnId="{5BE5CE8C-C6C6-44D6-825B-6D102490FDA9}">
      <dgm:prSet/>
      <dgm:spPr/>
      <dgm:t>
        <a:bodyPr/>
        <a:lstStyle/>
        <a:p>
          <a:endParaRPr lang="en-US"/>
        </a:p>
      </dgm:t>
    </dgm:pt>
    <dgm:pt modelId="{CBE9449C-368F-4C22-B193-B22AB5AE5A44}" type="pres">
      <dgm:prSet presAssocID="{34253ADF-8394-41B1-AC77-1BFA682D8779}" presName="Name0" presStyleCnt="0">
        <dgm:presLayoutVars>
          <dgm:dir/>
          <dgm:animLvl val="lvl"/>
          <dgm:resizeHandles/>
        </dgm:presLayoutVars>
      </dgm:prSet>
      <dgm:spPr/>
    </dgm:pt>
    <dgm:pt modelId="{DEAF8508-AD10-4F49-A119-206330437C7B}" type="pres">
      <dgm:prSet presAssocID="{8551F5AB-AE3E-44BC-BDAA-42685BED024C}" presName="linNode" presStyleCnt="0"/>
      <dgm:spPr/>
    </dgm:pt>
    <dgm:pt modelId="{94F24DB4-A85C-49D1-8E6B-4CEBE2FD46EA}" type="pres">
      <dgm:prSet presAssocID="{8551F5AB-AE3E-44BC-BDAA-42685BED024C}" presName="parentShp" presStyleLbl="node1" presStyleIdx="0" presStyleCnt="2">
        <dgm:presLayoutVars>
          <dgm:bulletEnabled val="1"/>
        </dgm:presLayoutVars>
      </dgm:prSet>
      <dgm:spPr/>
    </dgm:pt>
    <dgm:pt modelId="{5FE061E0-C953-49B1-941A-FF708AAA5F1D}" type="pres">
      <dgm:prSet presAssocID="{8551F5AB-AE3E-44BC-BDAA-42685BED024C}" presName="childShp" presStyleLbl="bgAccFollowNode1" presStyleIdx="0" presStyleCnt="2" custScaleY="68846" custLinFactNeighborX="0" custLinFactNeighborY="-9144">
        <dgm:presLayoutVars>
          <dgm:bulletEnabled val="1"/>
        </dgm:presLayoutVars>
      </dgm:prSet>
      <dgm:spPr/>
    </dgm:pt>
    <dgm:pt modelId="{3E0B8860-EAE3-470E-B498-F889A0911F1D}" type="pres">
      <dgm:prSet presAssocID="{7307C73B-4188-4F88-B143-4453F4942DAA}" presName="spacing" presStyleCnt="0"/>
      <dgm:spPr/>
    </dgm:pt>
    <dgm:pt modelId="{54F17724-7958-44E9-B06C-A3345D26B11A}" type="pres">
      <dgm:prSet presAssocID="{FCD29A16-3C8B-42D6-A8D6-34BD17452069}" presName="linNode" presStyleCnt="0"/>
      <dgm:spPr/>
    </dgm:pt>
    <dgm:pt modelId="{67A08110-9197-44FF-97F5-8BA2AA25028D}" type="pres">
      <dgm:prSet presAssocID="{FCD29A16-3C8B-42D6-A8D6-34BD17452069}" presName="parentShp" presStyleLbl="node1" presStyleIdx="1" presStyleCnt="2">
        <dgm:presLayoutVars>
          <dgm:bulletEnabled val="1"/>
        </dgm:presLayoutVars>
      </dgm:prSet>
      <dgm:spPr/>
    </dgm:pt>
    <dgm:pt modelId="{A6A8FA6D-FBD8-4627-8374-1FA177266D2A}" type="pres">
      <dgm:prSet presAssocID="{FCD29A16-3C8B-42D6-A8D6-34BD17452069}" presName="childShp" presStyleLbl="bgAccFollowNode1" presStyleIdx="1" presStyleCnt="2" custScaleY="90213" custLinFactNeighborY="4729">
        <dgm:presLayoutVars>
          <dgm:bulletEnabled val="1"/>
        </dgm:presLayoutVars>
      </dgm:prSet>
      <dgm:spPr/>
    </dgm:pt>
  </dgm:ptLst>
  <dgm:cxnLst>
    <dgm:cxn modelId="{FB7A7401-6663-4C61-A04C-6AD3F2DC63C6}" type="presOf" srcId="{9430CA89-2CE9-481A-B581-F5881644FC95}" destId="{A6A8FA6D-FBD8-4627-8374-1FA177266D2A}" srcOrd="0" destOrd="0" presId="urn:microsoft.com/office/officeart/2005/8/layout/vList6"/>
    <dgm:cxn modelId="{4D79F716-42B0-4F78-9CAE-7E39642ABA56}" srcId="{8551F5AB-AE3E-44BC-BDAA-42685BED024C}" destId="{C98C9A90-9039-4457-88E8-4D8F8037D7B9}" srcOrd="0" destOrd="0" parTransId="{D3874F93-15BC-4F5D-AFAB-4DE0B89FBA8B}" sibTransId="{E52EAD1D-0019-4EC3-BE1E-07664238262F}"/>
    <dgm:cxn modelId="{DF4E7632-9C09-4238-9915-D792CAFD9BB8}" srcId="{FCD29A16-3C8B-42D6-A8D6-34BD17452069}" destId="{9430CA89-2CE9-481A-B581-F5881644FC95}" srcOrd="0" destOrd="0" parTransId="{64BB51C5-40AA-4269-9A32-D8D269377705}" sibTransId="{07B085CD-D49F-42BB-A9EF-97D6B696641E}"/>
    <dgm:cxn modelId="{E026C43A-103A-4063-A4D8-8D12C1CFD1FF}" type="presOf" srcId="{8551F5AB-AE3E-44BC-BDAA-42685BED024C}" destId="{94F24DB4-A85C-49D1-8E6B-4CEBE2FD46EA}" srcOrd="0" destOrd="0" presId="urn:microsoft.com/office/officeart/2005/8/layout/vList6"/>
    <dgm:cxn modelId="{57F4CA3E-A7E7-4B52-8D95-EC7EE0A4F594}" type="presOf" srcId="{C98C9A90-9039-4457-88E8-4D8F8037D7B9}" destId="{5FE061E0-C953-49B1-941A-FF708AAA5F1D}" srcOrd="0" destOrd="0" presId="urn:microsoft.com/office/officeart/2005/8/layout/vList6"/>
    <dgm:cxn modelId="{88D5D242-6E22-4E74-BA39-C5D0F5CD44CE}" srcId="{FCD29A16-3C8B-42D6-A8D6-34BD17452069}" destId="{2BB4C2D1-F147-449C-ACCB-FF974162360D}" srcOrd="1" destOrd="0" parTransId="{1E0635CF-C662-4DE9-89DD-93A9B99F1721}" sibTransId="{41B73B70-1CAE-4CA4-9E4D-3D459E826492}"/>
    <dgm:cxn modelId="{7068447F-90D7-4067-A426-FB823914FEA3}" srcId="{34253ADF-8394-41B1-AC77-1BFA682D8779}" destId="{8551F5AB-AE3E-44BC-BDAA-42685BED024C}" srcOrd="0" destOrd="0" parTransId="{5287A912-C01C-41C1-962E-D64E026F1B50}" sibTransId="{7307C73B-4188-4F88-B143-4453F4942DAA}"/>
    <dgm:cxn modelId="{5BE5CE8C-C6C6-44D6-825B-6D102490FDA9}" srcId="{8551F5AB-AE3E-44BC-BDAA-42685BED024C}" destId="{858A0201-A4FA-491C-BCBA-CDC4E3D6A5DC}" srcOrd="1" destOrd="0" parTransId="{5F822B40-F233-472A-BBB8-A7A447EED329}" sibTransId="{2565A8D1-CFA2-4509-8000-71375DBD8697}"/>
    <dgm:cxn modelId="{52169F92-A78F-4EBA-A882-C0964BEF42B6}" srcId="{34253ADF-8394-41B1-AC77-1BFA682D8779}" destId="{FCD29A16-3C8B-42D6-A8D6-34BD17452069}" srcOrd="1" destOrd="0" parTransId="{65F2CFF7-095C-4E9A-87D5-801017DC7B2B}" sibTransId="{AE5B238F-15EE-4A79-A543-7A23DED0A625}"/>
    <dgm:cxn modelId="{632E1FAF-E795-4060-B364-398F45E1DE75}" type="presOf" srcId="{2BB4C2D1-F147-449C-ACCB-FF974162360D}" destId="{A6A8FA6D-FBD8-4627-8374-1FA177266D2A}" srcOrd="0" destOrd="1" presId="urn:microsoft.com/office/officeart/2005/8/layout/vList6"/>
    <dgm:cxn modelId="{77DC11B7-45F9-4A6E-89EC-8EE53097CC6F}" type="presOf" srcId="{FCD29A16-3C8B-42D6-A8D6-34BD17452069}" destId="{67A08110-9197-44FF-97F5-8BA2AA25028D}" srcOrd="0" destOrd="0" presId="urn:microsoft.com/office/officeart/2005/8/layout/vList6"/>
    <dgm:cxn modelId="{2C6D0ECD-CD90-4228-A659-DEBD403C5859}" type="presOf" srcId="{858A0201-A4FA-491C-BCBA-CDC4E3D6A5DC}" destId="{5FE061E0-C953-49B1-941A-FF708AAA5F1D}" srcOrd="0" destOrd="1" presId="urn:microsoft.com/office/officeart/2005/8/layout/vList6"/>
    <dgm:cxn modelId="{FB2220FE-551F-4A82-930C-5095A3E7DF2A}" type="presOf" srcId="{34253ADF-8394-41B1-AC77-1BFA682D8779}" destId="{CBE9449C-368F-4C22-B193-B22AB5AE5A44}" srcOrd="0" destOrd="0" presId="urn:microsoft.com/office/officeart/2005/8/layout/vList6"/>
    <dgm:cxn modelId="{E3EC71B9-2110-4D06-9702-53BE2D264E8B}" type="presParOf" srcId="{CBE9449C-368F-4C22-B193-B22AB5AE5A44}" destId="{DEAF8508-AD10-4F49-A119-206330437C7B}" srcOrd="0" destOrd="0" presId="urn:microsoft.com/office/officeart/2005/8/layout/vList6"/>
    <dgm:cxn modelId="{06AD36A4-37E0-465D-A7D7-2BFB697AC1A0}" type="presParOf" srcId="{DEAF8508-AD10-4F49-A119-206330437C7B}" destId="{94F24DB4-A85C-49D1-8E6B-4CEBE2FD46EA}" srcOrd="0" destOrd="0" presId="urn:microsoft.com/office/officeart/2005/8/layout/vList6"/>
    <dgm:cxn modelId="{9ABD45A3-DFBA-4CA1-959D-96F9BF279C23}" type="presParOf" srcId="{DEAF8508-AD10-4F49-A119-206330437C7B}" destId="{5FE061E0-C953-49B1-941A-FF708AAA5F1D}" srcOrd="1" destOrd="0" presId="urn:microsoft.com/office/officeart/2005/8/layout/vList6"/>
    <dgm:cxn modelId="{B39018FD-1174-4E76-A8B3-937EF48F3C4F}" type="presParOf" srcId="{CBE9449C-368F-4C22-B193-B22AB5AE5A44}" destId="{3E0B8860-EAE3-470E-B498-F889A0911F1D}" srcOrd="1" destOrd="0" presId="urn:microsoft.com/office/officeart/2005/8/layout/vList6"/>
    <dgm:cxn modelId="{FEF0FA05-F8E8-476C-A0CD-A650BD423B8F}" type="presParOf" srcId="{CBE9449C-368F-4C22-B193-B22AB5AE5A44}" destId="{54F17724-7958-44E9-B06C-A3345D26B11A}" srcOrd="2" destOrd="0" presId="urn:microsoft.com/office/officeart/2005/8/layout/vList6"/>
    <dgm:cxn modelId="{61C7DFFB-4A29-45CB-B01E-A17ADE8E2235}" type="presParOf" srcId="{54F17724-7958-44E9-B06C-A3345D26B11A}" destId="{67A08110-9197-44FF-97F5-8BA2AA25028D}" srcOrd="0" destOrd="0" presId="urn:microsoft.com/office/officeart/2005/8/layout/vList6"/>
    <dgm:cxn modelId="{8048EBDD-1222-4D45-9BAF-28ED9E03059B}" type="presParOf" srcId="{54F17724-7958-44E9-B06C-A3345D26B11A}" destId="{A6A8FA6D-FBD8-4627-8374-1FA177266D2A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C488B84-364C-4B59-949F-DF085051466D}" type="doc">
      <dgm:prSet loTypeId="urn:microsoft.com/office/officeart/2005/8/layout/equation2" loCatId="process" qsTypeId="urn:microsoft.com/office/officeart/2005/8/quickstyle/simple1" qsCatId="simple" csTypeId="urn:microsoft.com/office/officeart/2005/8/colors/accent1_2" csCatId="accent1" phldr="1"/>
      <dgm:spPr/>
    </dgm:pt>
    <dgm:pt modelId="{F8CFB638-E68C-4D18-A4B9-9037E7FC1060}">
      <dgm:prSet phldrT="[Text]"/>
      <dgm:spPr/>
      <dgm:t>
        <a:bodyPr/>
        <a:lstStyle/>
        <a:p>
          <a:r>
            <a:rPr lang="en-US" dirty="0"/>
            <a:t>6% or 7%</a:t>
          </a:r>
        </a:p>
      </dgm:t>
    </dgm:pt>
    <dgm:pt modelId="{D0A4DD6F-E196-41BE-B182-A9CB7E98C5DA}" type="parTrans" cxnId="{B7F57CC8-234F-491F-98C6-2A06D3B4142A}">
      <dgm:prSet/>
      <dgm:spPr/>
      <dgm:t>
        <a:bodyPr/>
        <a:lstStyle/>
        <a:p>
          <a:endParaRPr lang="en-US"/>
        </a:p>
      </dgm:t>
    </dgm:pt>
    <dgm:pt modelId="{045CE80C-4524-46C0-9EA5-33C6C2A8C121}" type="sibTrans" cxnId="{B7F57CC8-234F-491F-98C6-2A06D3B4142A}">
      <dgm:prSet/>
      <dgm:spPr/>
      <dgm:t>
        <a:bodyPr/>
        <a:lstStyle/>
        <a:p>
          <a:endParaRPr lang="en-US"/>
        </a:p>
      </dgm:t>
    </dgm:pt>
    <dgm:pt modelId="{86DF70D7-EDFC-47B2-8E12-7D394B12522E}">
      <dgm:prSet phldrT="[Text]"/>
      <dgm:spPr/>
      <dgm:t>
        <a:bodyPr/>
        <a:lstStyle/>
        <a:p>
          <a:r>
            <a:rPr lang="en-US" dirty="0"/>
            <a:t>9.5% or 10.5%</a:t>
          </a:r>
        </a:p>
      </dgm:t>
    </dgm:pt>
    <dgm:pt modelId="{27E9538A-9800-444D-954B-46C88317A0D9}" type="parTrans" cxnId="{5260BBA2-7D45-442D-B7DF-AAE0C7FDAB3E}">
      <dgm:prSet/>
      <dgm:spPr/>
      <dgm:t>
        <a:bodyPr/>
        <a:lstStyle/>
        <a:p>
          <a:endParaRPr lang="en-US"/>
        </a:p>
      </dgm:t>
    </dgm:pt>
    <dgm:pt modelId="{8A39979C-AB78-4A1E-9F9C-440F421E52A8}" type="sibTrans" cxnId="{5260BBA2-7D45-442D-B7DF-AAE0C7FDAB3E}">
      <dgm:prSet/>
      <dgm:spPr/>
      <dgm:t>
        <a:bodyPr/>
        <a:lstStyle/>
        <a:p>
          <a:endParaRPr lang="en-US"/>
        </a:p>
      </dgm:t>
    </dgm:pt>
    <dgm:pt modelId="{5DF30699-F071-4BAE-A9DB-946A1FDACE37}">
      <dgm:prSet phldrT="[Text]"/>
      <dgm:spPr/>
      <dgm:t>
        <a:bodyPr/>
        <a:lstStyle/>
        <a:p>
          <a:r>
            <a:rPr lang="en-US" dirty="0"/>
            <a:t>16.5%</a:t>
          </a:r>
        </a:p>
      </dgm:t>
    </dgm:pt>
    <dgm:pt modelId="{8A574979-9FCA-496E-A6BB-22E25DFE4F7A}" type="parTrans" cxnId="{07B7D3F1-8DAF-4237-B7F9-CA2D9505CD0A}">
      <dgm:prSet/>
      <dgm:spPr/>
      <dgm:t>
        <a:bodyPr/>
        <a:lstStyle/>
        <a:p>
          <a:endParaRPr lang="en-US"/>
        </a:p>
      </dgm:t>
    </dgm:pt>
    <dgm:pt modelId="{3F475CED-20A2-4C95-9C3A-9C2564E28B3A}" type="sibTrans" cxnId="{07B7D3F1-8DAF-4237-B7F9-CA2D9505CD0A}">
      <dgm:prSet/>
      <dgm:spPr/>
      <dgm:t>
        <a:bodyPr/>
        <a:lstStyle/>
        <a:p>
          <a:endParaRPr lang="en-US"/>
        </a:p>
      </dgm:t>
    </dgm:pt>
    <dgm:pt modelId="{B2FE6863-D55C-4C84-8CBB-19A4E42298BE}" type="pres">
      <dgm:prSet presAssocID="{AC488B84-364C-4B59-949F-DF085051466D}" presName="Name0" presStyleCnt="0">
        <dgm:presLayoutVars>
          <dgm:dir/>
          <dgm:resizeHandles val="exact"/>
        </dgm:presLayoutVars>
      </dgm:prSet>
      <dgm:spPr/>
    </dgm:pt>
    <dgm:pt modelId="{1BCF7DEE-986D-4AC0-8273-4AA578A547D6}" type="pres">
      <dgm:prSet presAssocID="{AC488B84-364C-4B59-949F-DF085051466D}" presName="vNodes" presStyleCnt="0"/>
      <dgm:spPr/>
    </dgm:pt>
    <dgm:pt modelId="{3EAA59E6-319A-4600-A641-C148F02B2389}" type="pres">
      <dgm:prSet presAssocID="{F8CFB638-E68C-4D18-A4B9-9037E7FC1060}" presName="node" presStyleLbl="node1" presStyleIdx="0" presStyleCnt="3">
        <dgm:presLayoutVars>
          <dgm:bulletEnabled val="1"/>
        </dgm:presLayoutVars>
      </dgm:prSet>
      <dgm:spPr/>
    </dgm:pt>
    <dgm:pt modelId="{AFE33876-BBF2-4C07-BAC2-CECF82B99114}" type="pres">
      <dgm:prSet presAssocID="{045CE80C-4524-46C0-9EA5-33C6C2A8C121}" presName="spacerT" presStyleCnt="0"/>
      <dgm:spPr/>
    </dgm:pt>
    <dgm:pt modelId="{876516D2-7AEE-4F5F-864F-26ABFDD4751D}" type="pres">
      <dgm:prSet presAssocID="{045CE80C-4524-46C0-9EA5-33C6C2A8C121}" presName="sibTrans" presStyleLbl="sibTrans2D1" presStyleIdx="0" presStyleCnt="2"/>
      <dgm:spPr/>
    </dgm:pt>
    <dgm:pt modelId="{4FF9188C-9CFC-412B-BB34-6E4888576F14}" type="pres">
      <dgm:prSet presAssocID="{045CE80C-4524-46C0-9EA5-33C6C2A8C121}" presName="spacerB" presStyleCnt="0"/>
      <dgm:spPr/>
    </dgm:pt>
    <dgm:pt modelId="{00DF4982-427C-4C19-88F0-4920E1801E43}" type="pres">
      <dgm:prSet presAssocID="{86DF70D7-EDFC-47B2-8E12-7D394B12522E}" presName="node" presStyleLbl="node1" presStyleIdx="1" presStyleCnt="3">
        <dgm:presLayoutVars>
          <dgm:bulletEnabled val="1"/>
        </dgm:presLayoutVars>
      </dgm:prSet>
      <dgm:spPr/>
    </dgm:pt>
    <dgm:pt modelId="{922A84EB-6EB2-4FCF-A0AD-DEAEE5B1696D}" type="pres">
      <dgm:prSet presAssocID="{AC488B84-364C-4B59-949F-DF085051466D}" presName="sibTransLast" presStyleLbl="sibTrans2D1" presStyleIdx="1" presStyleCnt="2"/>
      <dgm:spPr/>
    </dgm:pt>
    <dgm:pt modelId="{87985BE5-5D7F-4AA9-A48D-F2D062590B6E}" type="pres">
      <dgm:prSet presAssocID="{AC488B84-364C-4B59-949F-DF085051466D}" presName="connectorText" presStyleLbl="sibTrans2D1" presStyleIdx="1" presStyleCnt="2"/>
      <dgm:spPr/>
    </dgm:pt>
    <dgm:pt modelId="{ECC05AB0-48B6-4892-A4D6-64DCCDFFB2EC}" type="pres">
      <dgm:prSet presAssocID="{AC488B84-364C-4B59-949F-DF085051466D}" presName="lastNode" presStyleLbl="node1" presStyleIdx="2" presStyleCnt="3">
        <dgm:presLayoutVars>
          <dgm:bulletEnabled val="1"/>
        </dgm:presLayoutVars>
      </dgm:prSet>
      <dgm:spPr/>
    </dgm:pt>
  </dgm:ptLst>
  <dgm:cxnLst>
    <dgm:cxn modelId="{E6A8B210-B3D2-49BE-95D0-A9B113C42F3D}" type="presOf" srcId="{045CE80C-4524-46C0-9EA5-33C6C2A8C121}" destId="{876516D2-7AEE-4F5F-864F-26ABFDD4751D}" srcOrd="0" destOrd="0" presId="urn:microsoft.com/office/officeart/2005/8/layout/equation2"/>
    <dgm:cxn modelId="{16850334-3EE1-4477-B565-573A30C4D3A2}" type="presOf" srcId="{AC488B84-364C-4B59-949F-DF085051466D}" destId="{B2FE6863-D55C-4C84-8CBB-19A4E42298BE}" srcOrd="0" destOrd="0" presId="urn:microsoft.com/office/officeart/2005/8/layout/equation2"/>
    <dgm:cxn modelId="{F1F13941-F84D-4714-B028-4AD4FDABF772}" type="presOf" srcId="{86DF70D7-EDFC-47B2-8E12-7D394B12522E}" destId="{00DF4982-427C-4C19-88F0-4920E1801E43}" srcOrd="0" destOrd="0" presId="urn:microsoft.com/office/officeart/2005/8/layout/equation2"/>
    <dgm:cxn modelId="{6DA91646-4669-4667-815B-3A273272D475}" type="presOf" srcId="{8A39979C-AB78-4A1E-9F9C-440F421E52A8}" destId="{87985BE5-5D7F-4AA9-A48D-F2D062590B6E}" srcOrd="1" destOrd="0" presId="urn:microsoft.com/office/officeart/2005/8/layout/equation2"/>
    <dgm:cxn modelId="{C75B1C99-A8D2-4A86-BB5F-849585128599}" type="presOf" srcId="{5DF30699-F071-4BAE-A9DB-946A1FDACE37}" destId="{ECC05AB0-48B6-4892-A4D6-64DCCDFFB2EC}" srcOrd="0" destOrd="0" presId="urn:microsoft.com/office/officeart/2005/8/layout/equation2"/>
    <dgm:cxn modelId="{5260BBA2-7D45-442D-B7DF-AAE0C7FDAB3E}" srcId="{AC488B84-364C-4B59-949F-DF085051466D}" destId="{86DF70D7-EDFC-47B2-8E12-7D394B12522E}" srcOrd="1" destOrd="0" parTransId="{27E9538A-9800-444D-954B-46C88317A0D9}" sibTransId="{8A39979C-AB78-4A1E-9F9C-440F421E52A8}"/>
    <dgm:cxn modelId="{B7F57CC8-234F-491F-98C6-2A06D3B4142A}" srcId="{AC488B84-364C-4B59-949F-DF085051466D}" destId="{F8CFB638-E68C-4D18-A4B9-9037E7FC1060}" srcOrd="0" destOrd="0" parTransId="{D0A4DD6F-E196-41BE-B182-A9CB7E98C5DA}" sibTransId="{045CE80C-4524-46C0-9EA5-33C6C2A8C121}"/>
    <dgm:cxn modelId="{03BCF7CC-8FF5-456F-9B41-1BBFE6606D0B}" type="presOf" srcId="{8A39979C-AB78-4A1E-9F9C-440F421E52A8}" destId="{922A84EB-6EB2-4FCF-A0AD-DEAEE5B1696D}" srcOrd="0" destOrd="0" presId="urn:microsoft.com/office/officeart/2005/8/layout/equation2"/>
    <dgm:cxn modelId="{2D896CEC-F5F7-4C9C-BF64-C9C0B2B0080E}" type="presOf" srcId="{F8CFB638-E68C-4D18-A4B9-9037E7FC1060}" destId="{3EAA59E6-319A-4600-A641-C148F02B2389}" srcOrd="0" destOrd="0" presId="urn:microsoft.com/office/officeart/2005/8/layout/equation2"/>
    <dgm:cxn modelId="{07B7D3F1-8DAF-4237-B7F9-CA2D9505CD0A}" srcId="{AC488B84-364C-4B59-949F-DF085051466D}" destId="{5DF30699-F071-4BAE-A9DB-946A1FDACE37}" srcOrd="2" destOrd="0" parTransId="{8A574979-9FCA-496E-A6BB-22E25DFE4F7A}" sibTransId="{3F475CED-20A2-4C95-9C3A-9C2564E28B3A}"/>
    <dgm:cxn modelId="{F5CCA53B-B5CD-4487-B836-CF4CA46FE9C5}" type="presParOf" srcId="{B2FE6863-D55C-4C84-8CBB-19A4E42298BE}" destId="{1BCF7DEE-986D-4AC0-8273-4AA578A547D6}" srcOrd="0" destOrd="0" presId="urn:microsoft.com/office/officeart/2005/8/layout/equation2"/>
    <dgm:cxn modelId="{F7285998-8E66-4392-A925-FA3A90224468}" type="presParOf" srcId="{1BCF7DEE-986D-4AC0-8273-4AA578A547D6}" destId="{3EAA59E6-319A-4600-A641-C148F02B2389}" srcOrd="0" destOrd="0" presId="urn:microsoft.com/office/officeart/2005/8/layout/equation2"/>
    <dgm:cxn modelId="{B29681B8-1CD2-4DE4-B18B-253EE6D5B439}" type="presParOf" srcId="{1BCF7DEE-986D-4AC0-8273-4AA578A547D6}" destId="{AFE33876-BBF2-4C07-BAC2-CECF82B99114}" srcOrd="1" destOrd="0" presId="urn:microsoft.com/office/officeart/2005/8/layout/equation2"/>
    <dgm:cxn modelId="{0CC4E7F8-4089-48B7-A691-04901FE7FBC4}" type="presParOf" srcId="{1BCF7DEE-986D-4AC0-8273-4AA578A547D6}" destId="{876516D2-7AEE-4F5F-864F-26ABFDD4751D}" srcOrd="2" destOrd="0" presId="urn:microsoft.com/office/officeart/2005/8/layout/equation2"/>
    <dgm:cxn modelId="{DFF1DA7F-9AA7-48BB-A555-53D43442A724}" type="presParOf" srcId="{1BCF7DEE-986D-4AC0-8273-4AA578A547D6}" destId="{4FF9188C-9CFC-412B-BB34-6E4888576F14}" srcOrd="3" destOrd="0" presId="urn:microsoft.com/office/officeart/2005/8/layout/equation2"/>
    <dgm:cxn modelId="{8F490353-E5C9-4DE8-B51E-1B7771212723}" type="presParOf" srcId="{1BCF7DEE-986D-4AC0-8273-4AA578A547D6}" destId="{00DF4982-427C-4C19-88F0-4920E1801E43}" srcOrd="4" destOrd="0" presId="urn:microsoft.com/office/officeart/2005/8/layout/equation2"/>
    <dgm:cxn modelId="{95347797-F9B1-444F-89C9-7113E8799014}" type="presParOf" srcId="{B2FE6863-D55C-4C84-8CBB-19A4E42298BE}" destId="{922A84EB-6EB2-4FCF-A0AD-DEAEE5B1696D}" srcOrd="1" destOrd="0" presId="urn:microsoft.com/office/officeart/2005/8/layout/equation2"/>
    <dgm:cxn modelId="{6C571446-89C4-429F-A546-6B4F6486771F}" type="presParOf" srcId="{922A84EB-6EB2-4FCF-A0AD-DEAEE5B1696D}" destId="{87985BE5-5D7F-4AA9-A48D-F2D062590B6E}" srcOrd="0" destOrd="0" presId="urn:microsoft.com/office/officeart/2005/8/layout/equation2"/>
    <dgm:cxn modelId="{C6FCB7E3-658D-478A-BA14-77F3ECFF8405}" type="presParOf" srcId="{B2FE6863-D55C-4C84-8CBB-19A4E42298BE}" destId="{ECC05AB0-48B6-4892-A4D6-64DCCDFFB2EC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E061E0-C953-49B1-941A-FF708AAA5F1D}">
      <dsp:nvSpPr>
        <dsp:cNvPr id="0" name=""/>
        <dsp:cNvSpPr/>
      </dsp:nvSpPr>
      <dsp:spPr>
        <a:xfrm>
          <a:off x="4206240" y="133794"/>
          <a:ext cx="6309360" cy="142618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20955" rIns="20955" bIns="20955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300" kern="1200" dirty="0"/>
            <a:t>3.5% Employee</a:t>
          </a:r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300" kern="1200" dirty="0"/>
            <a:t>16.5% Employer</a:t>
          </a:r>
        </a:p>
      </dsp:txBody>
      <dsp:txXfrm>
        <a:off x="4206240" y="312067"/>
        <a:ext cx="5774540" cy="1069640"/>
      </dsp:txXfrm>
    </dsp:sp>
    <dsp:sp modelId="{94F24DB4-A85C-49D1-8E6B-4CEBE2FD46EA}">
      <dsp:nvSpPr>
        <dsp:cNvPr id="0" name=""/>
        <dsp:cNvSpPr/>
      </dsp:nvSpPr>
      <dsp:spPr>
        <a:xfrm>
          <a:off x="0" y="531"/>
          <a:ext cx="4206240" cy="20715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DB</a:t>
          </a:r>
        </a:p>
      </dsp:txBody>
      <dsp:txXfrm>
        <a:off x="101125" y="101656"/>
        <a:ext cx="4003990" cy="1869309"/>
      </dsp:txXfrm>
    </dsp:sp>
    <dsp:sp modelId="{A6A8FA6D-FBD8-4627-8374-1FA177266D2A}">
      <dsp:nvSpPr>
        <dsp:cNvPr id="0" name=""/>
        <dsp:cNvSpPr/>
      </dsp:nvSpPr>
      <dsp:spPr>
        <a:xfrm>
          <a:off x="4206240" y="2478582"/>
          <a:ext cx="6309360" cy="186881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20955" rIns="20955" bIns="20955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300" kern="1200" dirty="0"/>
            <a:t>4.5% Employee</a:t>
          </a:r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300" kern="1200" dirty="0"/>
            <a:t>6% or 7% Employer match</a:t>
          </a:r>
        </a:p>
      </dsp:txBody>
      <dsp:txXfrm>
        <a:off x="4206240" y="2712184"/>
        <a:ext cx="5608554" cy="1401612"/>
      </dsp:txXfrm>
    </dsp:sp>
    <dsp:sp modelId="{67A08110-9197-44FF-97F5-8BA2AA25028D}">
      <dsp:nvSpPr>
        <dsp:cNvPr id="0" name=""/>
        <dsp:cNvSpPr/>
      </dsp:nvSpPr>
      <dsp:spPr>
        <a:xfrm>
          <a:off x="0" y="2279246"/>
          <a:ext cx="4206240" cy="20715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DC</a:t>
          </a:r>
        </a:p>
      </dsp:txBody>
      <dsp:txXfrm>
        <a:off x="101125" y="2380371"/>
        <a:ext cx="4003990" cy="186930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AA59E6-319A-4600-A641-C148F02B2389}">
      <dsp:nvSpPr>
        <dsp:cNvPr id="0" name=""/>
        <dsp:cNvSpPr/>
      </dsp:nvSpPr>
      <dsp:spPr>
        <a:xfrm>
          <a:off x="2094249" y="1062"/>
          <a:ext cx="1561585" cy="156158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6% or 7%</a:t>
          </a:r>
        </a:p>
      </dsp:txBody>
      <dsp:txXfrm>
        <a:off x="2322938" y="229751"/>
        <a:ext cx="1104207" cy="1104207"/>
      </dsp:txXfrm>
    </dsp:sp>
    <dsp:sp modelId="{876516D2-7AEE-4F5F-864F-26ABFDD4751D}">
      <dsp:nvSpPr>
        <dsp:cNvPr id="0" name=""/>
        <dsp:cNvSpPr/>
      </dsp:nvSpPr>
      <dsp:spPr>
        <a:xfrm>
          <a:off x="2422182" y="1689448"/>
          <a:ext cx="905719" cy="905719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/>
        </a:p>
      </dsp:txBody>
      <dsp:txXfrm>
        <a:off x="2542235" y="2035795"/>
        <a:ext cx="665613" cy="213025"/>
      </dsp:txXfrm>
    </dsp:sp>
    <dsp:sp modelId="{00DF4982-427C-4C19-88F0-4920E1801E43}">
      <dsp:nvSpPr>
        <dsp:cNvPr id="0" name=""/>
        <dsp:cNvSpPr/>
      </dsp:nvSpPr>
      <dsp:spPr>
        <a:xfrm>
          <a:off x="2094249" y="2721969"/>
          <a:ext cx="1561585" cy="156158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9.5% or 10.5%</a:t>
          </a:r>
        </a:p>
      </dsp:txBody>
      <dsp:txXfrm>
        <a:off x="2322938" y="2950658"/>
        <a:ext cx="1104207" cy="1104207"/>
      </dsp:txXfrm>
    </dsp:sp>
    <dsp:sp modelId="{922A84EB-6EB2-4FCF-A0AD-DEAEE5B1696D}">
      <dsp:nvSpPr>
        <dsp:cNvPr id="0" name=""/>
        <dsp:cNvSpPr/>
      </dsp:nvSpPr>
      <dsp:spPr>
        <a:xfrm>
          <a:off x="3890072" y="1851853"/>
          <a:ext cx="496584" cy="58090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kern="1200"/>
        </a:p>
      </dsp:txBody>
      <dsp:txXfrm>
        <a:off x="3890072" y="1968035"/>
        <a:ext cx="347609" cy="348545"/>
      </dsp:txXfrm>
    </dsp:sp>
    <dsp:sp modelId="{ECC05AB0-48B6-4892-A4D6-64DCCDFFB2EC}">
      <dsp:nvSpPr>
        <dsp:cNvPr id="0" name=""/>
        <dsp:cNvSpPr/>
      </dsp:nvSpPr>
      <dsp:spPr>
        <a:xfrm>
          <a:off x="4592785" y="580722"/>
          <a:ext cx="3123171" cy="312317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280" tIns="81280" rIns="81280" bIns="81280" numCol="1" spcCol="1270" anchor="ctr" anchorCtr="0">
          <a:noAutofit/>
        </a:bodyPr>
        <a:lstStyle/>
        <a:p>
          <a:pPr marL="0" lvl="0" indent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400" kern="1200" dirty="0"/>
            <a:t>16.5%</a:t>
          </a:r>
        </a:p>
      </dsp:txBody>
      <dsp:txXfrm>
        <a:off x="5050163" y="1038100"/>
        <a:ext cx="2208415" cy="22084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A1A7F-4B9B-4775-B424-D7CA297667EA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08386E-368B-442E-9588-FACA4B035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562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B335D-7E2D-4B0D-9213-1BFDE46ACE47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9631-17D2-4DF0-A0E4-0A12D1B57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133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B335D-7E2D-4B0D-9213-1BFDE46ACE47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9631-17D2-4DF0-A0E4-0A12D1B57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762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B335D-7E2D-4B0D-9213-1BFDE46ACE47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9631-17D2-4DF0-A0E4-0A12D1B57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137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B335D-7E2D-4B0D-9213-1BFDE46ACE47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9631-17D2-4DF0-A0E4-0A12D1B57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23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B335D-7E2D-4B0D-9213-1BFDE46ACE47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9631-17D2-4DF0-A0E4-0A12D1B57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044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B335D-7E2D-4B0D-9213-1BFDE46ACE47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9631-17D2-4DF0-A0E4-0A12D1B57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093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B335D-7E2D-4B0D-9213-1BFDE46ACE47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9631-17D2-4DF0-A0E4-0A12D1B57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688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B335D-7E2D-4B0D-9213-1BFDE46ACE47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9631-17D2-4DF0-A0E4-0A12D1B57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683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B335D-7E2D-4B0D-9213-1BFDE46ACE47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9631-17D2-4DF0-A0E4-0A12D1B57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517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B335D-7E2D-4B0D-9213-1BFDE46ACE47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9631-17D2-4DF0-A0E4-0A12D1B57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398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B335D-7E2D-4B0D-9213-1BFDE46ACE47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9631-17D2-4DF0-A0E4-0A12D1B57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349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6B335D-7E2D-4B0D-9213-1BFDE46ACE47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B79631-17D2-4DF0-A0E4-0A12D1B57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126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Source Sans Pro Black" panose="020B0803030403020204"/>
              </a:rPr>
              <a:t>Contributions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282926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 descr="cid:image002.png@01D7AEFE.7620DB7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77112" y="181111"/>
            <a:ext cx="1668463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98021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41161"/>
          </a:xfrm>
        </p:spPr>
        <p:txBody>
          <a:bodyPr/>
          <a:lstStyle/>
          <a:p>
            <a:r>
              <a:rPr lang="en-US" dirty="0">
                <a:latin typeface="Source Sans Pro Black" panose="020B0803030403020204"/>
              </a:rPr>
              <a:t>Employer Contribution for DC Employee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02230"/>
            <a:ext cx="10515600" cy="855616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DC Matching Amount</a:t>
            </a:r>
          </a:p>
          <a:p>
            <a:r>
              <a:rPr lang="en-US" dirty="0"/>
              <a:t>Additional DB Contribution</a:t>
            </a:r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250670168"/>
              </p:ext>
            </p:extLst>
          </p:nvPr>
        </p:nvGraphicFramePr>
        <p:xfrm>
          <a:off x="1156063" y="2442754"/>
          <a:ext cx="9810206" cy="42846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050" name="Picture 2" descr="cid:image002.png@01D7AEFE.7620DB7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2832" y="132556"/>
            <a:ext cx="1668463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27819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</TotalTime>
  <Words>42</Words>
  <Application>Microsoft Office PowerPoint</Application>
  <PresentationFormat>Widescreen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Source Sans Pro Black</vt:lpstr>
      <vt:lpstr>Office Theme</vt:lpstr>
      <vt:lpstr>Contributions</vt:lpstr>
      <vt:lpstr>Employer Contribution for DC Employee</vt:lpstr>
    </vt:vector>
  </TitlesOfParts>
  <Company>OPERS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Joe Fox</dc:creator>
  <cp:lastModifiedBy>rtill</cp:lastModifiedBy>
  <cp:revision>9</cp:revision>
  <dcterms:created xsi:type="dcterms:W3CDTF">2022-02-23T22:14:11Z</dcterms:created>
  <dcterms:modified xsi:type="dcterms:W3CDTF">2022-02-24T21:22:11Z</dcterms:modified>
</cp:coreProperties>
</file>