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8" r:id="rId2"/>
    <p:sldId id="268" r:id="rId3"/>
    <p:sldId id="260" r:id="rId4"/>
    <p:sldId id="262" r:id="rId5"/>
    <p:sldId id="266" r:id="rId6"/>
    <p:sldId id="277" r:id="rId7"/>
    <p:sldId id="273" r:id="rId8"/>
    <p:sldId id="274" r:id="rId9"/>
    <p:sldId id="275" r:id="rId10"/>
    <p:sldId id="267" r:id="rId11"/>
    <p:sldId id="276" r:id="rId12"/>
    <p:sldId id="271" r:id="rId13"/>
    <p:sldId id="272" r:id="rId14"/>
    <p:sldId id="259" r:id="rId15"/>
  </p:sldIdLst>
  <p:sldSz cx="12192000" cy="6858000"/>
  <p:notesSz cx="6858000" cy="9144000"/>
  <p:defaultTextStyle>
    <a:defPPr>
      <a:defRPr lang="en-US"/>
    </a:defPPr>
    <a:lvl1pPr algn="l" defTabSz="457189"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89" algn="l" defTabSz="457189"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77" algn="l" defTabSz="457189"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66" algn="l" defTabSz="457189"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54" algn="l" defTabSz="457189"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43" algn="l" defTabSz="914377" rtl="0" eaLnBrk="1" latinLnBrk="0" hangingPunct="1">
      <a:defRPr kern="1200">
        <a:solidFill>
          <a:schemeClr val="tx1"/>
        </a:solidFill>
        <a:latin typeface="Calibri" panose="020F0502020204030204" pitchFamily="34" charset="0"/>
        <a:ea typeface="+mn-ea"/>
        <a:cs typeface="+mn-cs"/>
      </a:defRPr>
    </a:lvl6pPr>
    <a:lvl7pPr marL="2743131" algn="l" defTabSz="914377" rtl="0" eaLnBrk="1" latinLnBrk="0" hangingPunct="1">
      <a:defRPr kern="1200">
        <a:solidFill>
          <a:schemeClr val="tx1"/>
        </a:solidFill>
        <a:latin typeface="Calibri" panose="020F0502020204030204" pitchFamily="34" charset="0"/>
        <a:ea typeface="+mn-ea"/>
        <a:cs typeface="+mn-cs"/>
      </a:defRPr>
    </a:lvl7pPr>
    <a:lvl8pPr marL="3200320" algn="l" defTabSz="914377" rtl="0" eaLnBrk="1" latinLnBrk="0" hangingPunct="1">
      <a:defRPr kern="1200">
        <a:solidFill>
          <a:schemeClr val="tx1"/>
        </a:solidFill>
        <a:latin typeface="Calibri" panose="020F0502020204030204" pitchFamily="34" charset="0"/>
        <a:ea typeface="+mn-ea"/>
        <a:cs typeface="+mn-cs"/>
      </a:defRPr>
    </a:lvl8pPr>
    <a:lvl9pPr marL="3657509" algn="l" defTabSz="914377"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00" autoAdjust="0"/>
  </p:normalViewPr>
  <p:slideViewPr>
    <p:cSldViewPr>
      <p:cViewPr varScale="1">
        <p:scale>
          <a:sx n="78" d="100"/>
          <a:sy n="78" d="100"/>
        </p:scale>
        <p:origin x="878" y="72"/>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8" d="100"/>
          <a:sy n="68"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6F2FA6-326F-4E66-A655-50AFD0A388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5B09FD-A75B-45F1-9630-C0A703C5A0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5E6FE6-B100-4520-A757-20A79CEDC85A}" type="datetimeFigureOut">
              <a:rPr lang="en-US" smtClean="0"/>
              <a:t>2/24/2022</a:t>
            </a:fld>
            <a:endParaRPr lang="en-US"/>
          </a:p>
        </p:txBody>
      </p:sp>
      <p:sp>
        <p:nvSpPr>
          <p:cNvPr id="4" name="Footer Placeholder 3">
            <a:extLst>
              <a:ext uri="{FF2B5EF4-FFF2-40B4-BE49-F238E27FC236}">
                <a16:creationId xmlns:a16="http://schemas.microsoft.com/office/drawing/2014/main" id="{B7F13107-CC51-496D-BE92-2C80224BE5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6EBC1D-B0F9-49F5-96D9-1DAB4F2A0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22C0BF-E200-4E61-99B4-1A5C442A1E7C}" type="slidenum">
              <a:rPr lang="en-US" smtClean="0"/>
              <a:t>‹#›</a:t>
            </a:fld>
            <a:endParaRPr lang="en-US"/>
          </a:p>
        </p:txBody>
      </p:sp>
    </p:spTree>
    <p:extLst>
      <p:ext uri="{BB962C8B-B14F-4D97-AF65-F5344CB8AC3E}">
        <p14:creationId xmlns:p14="http://schemas.microsoft.com/office/powerpoint/2010/main" val="9778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163EB-B2DB-41C8-B731-473B30EBBD77}"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03975-DCA6-486A-855F-FD36EFA0033C}" type="slidenum">
              <a:rPr lang="en-US" smtClean="0"/>
              <a:t>‹#›</a:t>
            </a:fld>
            <a:endParaRPr lang="en-US"/>
          </a:p>
        </p:txBody>
      </p:sp>
    </p:spTree>
    <p:extLst>
      <p:ext uri="{BB962C8B-B14F-4D97-AF65-F5344CB8AC3E}">
        <p14:creationId xmlns:p14="http://schemas.microsoft.com/office/powerpoint/2010/main" val="296338893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st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C0CC6-F531-4678-A813-28507631E2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993" b="13784"/>
          <a:stretch/>
        </p:blipFill>
        <p:spPr>
          <a:xfrm>
            <a:off x="0" y="1219200"/>
            <a:ext cx="12192000" cy="4953000"/>
          </a:xfrm>
          <a:prstGeom prst="rect">
            <a:avLst/>
          </a:prstGeom>
        </p:spPr>
      </p:pic>
      <p:sp>
        <p:nvSpPr>
          <p:cNvPr id="12" name="TextBox 11">
            <a:extLst>
              <a:ext uri="{FF2B5EF4-FFF2-40B4-BE49-F238E27FC236}">
                <a16:creationId xmlns:a16="http://schemas.microsoft.com/office/drawing/2014/main" id="{F0A9E934-5DD1-400B-B97B-86C93F9BC024}"/>
              </a:ext>
            </a:extLst>
          </p:cNvPr>
          <p:cNvSpPr txBox="1"/>
          <p:nvPr/>
        </p:nvSpPr>
        <p:spPr>
          <a:xfrm>
            <a:off x="378884" y="6234790"/>
            <a:ext cx="1803400" cy="439223"/>
          </a:xfrm>
          <a:prstGeom prst="rect">
            <a:avLst/>
          </a:prstGeom>
          <a:ln>
            <a:noFill/>
          </a:ln>
        </p:spPr>
        <p:txBody>
          <a:bodyPr lIns="0" tIns="15875" rIns="0" bIns="0">
            <a:spAutoFit/>
          </a:bodyPr>
          <a:lstStyle/>
          <a:p>
            <a:pPr marL="15874" eaLnBrk="1" fontAlgn="auto" hangingPunct="1">
              <a:lnSpc>
                <a:spcPts val="1644"/>
              </a:lnSpc>
              <a:spcBef>
                <a:spcPts val="125"/>
              </a:spcBef>
              <a:spcAft>
                <a:spcPts val="0"/>
              </a:spcAft>
              <a:defRPr/>
            </a:pPr>
            <a:r>
              <a:rPr lang="en-US" sz="1375" spc="-7" dirty="0">
                <a:solidFill>
                  <a:srgbClr val="271967"/>
                </a:solidFill>
                <a:latin typeface="Arial"/>
                <a:cs typeface="Arial"/>
              </a:rPr>
              <a:t>(844) GO-INPRS</a:t>
            </a:r>
          </a:p>
          <a:p>
            <a:pPr marL="15874" eaLnBrk="1" fontAlgn="auto" hangingPunct="1">
              <a:lnSpc>
                <a:spcPts val="1644"/>
              </a:lnSpc>
              <a:spcBef>
                <a:spcPts val="125"/>
              </a:spcBef>
              <a:spcAft>
                <a:spcPts val="0"/>
              </a:spcAft>
              <a:defRPr/>
            </a:pPr>
            <a:r>
              <a:rPr lang="en-US" sz="1375" b="1" spc="-7" dirty="0">
                <a:solidFill>
                  <a:srgbClr val="271967"/>
                </a:solidFill>
                <a:latin typeface="Arial"/>
                <a:cs typeface="Arial"/>
              </a:rPr>
              <a:t>inprs.in.gov</a:t>
            </a:r>
          </a:p>
        </p:txBody>
      </p:sp>
      <p:sp>
        <p:nvSpPr>
          <p:cNvPr id="17" name="Text Placeholder 16"/>
          <p:cNvSpPr>
            <a:spLocks noGrp="1"/>
          </p:cNvSpPr>
          <p:nvPr>
            <p:ph type="body" sz="quarter" idx="12" hasCustomPrompt="1"/>
          </p:nvPr>
        </p:nvSpPr>
        <p:spPr>
          <a:xfrm>
            <a:off x="3119153" y="4007815"/>
            <a:ext cx="5585355" cy="380024"/>
          </a:xfrm>
          <a:prstGeom prst="rect">
            <a:avLst/>
          </a:prstGeom>
        </p:spPr>
        <p:txBody>
          <a:bodyPr lIns="0" tIns="0" rIns="0" bIns="0"/>
          <a:lstStyle>
            <a:lvl1pPr marL="0" indent="0" algn="ctr">
              <a:lnSpc>
                <a:spcPct val="100000"/>
              </a:lnSpc>
              <a:spcBef>
                <a:spcPts val="0"/>
              </a:spcBef>
              <a:spcAft>
                <a:spcPts val="0"/>
              </a:spcAft>
              <a:buNone/>
              <a:defRPr sz="2000">
                <a:solidFill>
                  <a:srgbClr val="FFC000"/>
                </a:solidFill>
              </a:defRPr>
            </a:lvl1pPr>
            <a:lvl2pPr marL="571486" indent="0">
              <a:buNone/>
              <a:defRPr sz="1875">
                <a:solidFill>
                  <a:srgbClr val="FFC000"/>
                </a:solidFill>
              </a:defRPr>
            </a:lvl2pPr>
            <a:lvl3pPr marL="1142971" indent="0">
              <a:buNone/>
              <a:defRPr sz="1875">
                <a:solidFill>
                  <a:srgbClr val="FFC000"/>
                </a:solidFill>
              </a:defRPr>
            </a:lvl3pPr>
            <a:lvl4pPr marL="1714457" indent="0">
              <a:buNone/>
              <a:defRPr sz="1875">
                <a:solidFill>
                  <a:srgbClr val="FFC000"/>
                </a:solidFill>
              </a:defRPr>
            </a:lvl4pPr>
            <a:lvl5pPr marL="2285943" indent="0">
              <a:buNone/>
              <a:defRPr sz="1875">
                <a:solidFill>
                  <a:srgbClr val="FFC000"/>
                </a:solidFill>
              </a:defRPr>
            </a:lvl5pPr>
          </a:lstStyle>
          <a:p>
            <a:pPr lvl="0"/>
            <a:r>
              <a:rPr lang="en-US" dirty="0"/>
              <a:t>Name of Presenter</a:t>
            </a:r>
          </a:p>
        </p:txBody>
      </p:sp>
      <p:sp>
        <p:nvSpPr>
          <p:cNvPr id="20" name="Text Placeholder 20"/>
          <p:cNvSpPr>
            <a:spLocks noGrp="1"/>
          </p:cNvSpPr>
          <p:nvPr>
            <p:ph type="body" sz="quarter" idx="13" hasCustomPrompt="1"/>
          </p:nvPr>
        </p:nvSpPr>
        <p:spPr>
          <a:xfrm>
            <a:off x="3119153" y="4414330"/>
            <a:ext cx="5585355" cy="263260"/>
          </a:xfrm>
          <a:prstGeom prst="rect">
            <a:avLst/>
          </a:prstGeom>
        </p:spPr>
        <p:txBody>
          <a:bodyPr lIns="0" tIns="0" rIns="0" bIns="0"/>
          <a:lstStyle>
            <a:lvl1pPr marL="0" indent="0" algn="ctr">
              <a:buNone/>
              <a:defRPr sz="1500">
                <a:solidFill>
                  <a:srgbClr val="FFC000"/>
                </a:solidFill>
              </a:defRPr>
            </a:lvl1pPr>
            <a:lvl2pPr marL="571486" indent="0">
              <a:buNone/>
              <a:defRPr/>
            </a:lvl2pPr>
            <a:lvl3pPr marL="1142971" indent="0">
              <a:buNone/>
              <a:defRPr/>
            </a:lvl3pPr>
            <a:lvl4pPr marL="1714457" indent="0">
              <a:buNone/>
              <a:defRPr/>
            </a:lvl4pPr>
            <a:lvl5pPr marL="2285943" indent="0">
              <a:buNone/>
              <a:defRPr/>
            </a:lvl5pPr>
          </a:lstStyle>
          <a:p>
            <a:pPr lvl="0"/>
            <a:r>
              <a:rPr lang="en-US" dirty="0"/>
              <a:t>Presenter Title</a:t>
            </a:r>
          </a:p>
        </p:txBody>
      </p:sp>
      <p:sp>
        <p:nvSpPr>
          <p:cNvPr id="21" name="Text Placeholder 22"/>
          <p:cNvSpPr>
            <a:spLocks noGrp="1"/>
          </p:cNvSpPr>
          <p:nvPr>
            <p:ph type="body" sz="quarter" idx="14" hasCustomPrompt="1"/>
          </p:nvPr>
        </p:nvSpPr>
        <p:spPr>
          <a:xfrm>
            <a:off x="3119153" y="4856173"/>
            <a:ext cx="5585355" cy="298379"/>
          </a:xfrm>
          <a:prstGeom prst="rect">
            <a:avLst/>
          </a:prstGeom>
        </p:spPr>
        <p:txBody>
          <a:bodyPr lIns="0" tIns="0" rIns="0" bIns="0"/>
          <a:lstStyle>
            <a:lvl1pPr marL="0" indent="0" algn="ctr">
              <a:buNone/>
              <a:defRPr sz="2000">
                <a:solidFill>
                  <a:schemeClr val="bg1"/>
                </a:solidFill>
              </a:defRPr>
            </a:lvl1pPr>
          </a:lstStyle>
          <a:p>
            <a:pPr lvl="0"/>
            <a:r>
              <a:rPr lang="en-US" dirty="0"/>
              <a:t>MONTH DD, YYYY</a:t>
            </a:r>
          </a:p>
        </p:txBody>
      </p:sp>
      <p:sp>
        <p:nvSpPr>
          <p:cNvPr id="15" name="Title 1"/>
          <p:cNvSpPr>
            <a:spLocks noGrp="1"/>
          </p:cNvSpPr>
          <p:nvPr>
            <p:ph type="title" hasCustomPrompt="1"/>
          </p:nvPr>
        </p:nvSpPr>
        <p:spPr>
          <a:xfrm>
            <a:off x="2424667" y="3188487"/>
            <a:ext cx="6974335" cy="792836"/>
          </a:xfrm>
          <a:prstGeom prst="rect">
            <a:avLst/>
          </a:prstGeom>
        </p:spPr>
        <p:txBody>
          <a:bodyPr/>
          <a:lstStyle>
            <a:lvl1pPr algn="ctr">
              <a:defRPr sz="5000" baseline="0">
                <a:solidFill>
                  <a:srgbClr val="F1F2F2"/>
                </a:solidFill>
              </a:defRPr>
            </a:lvl1pPr>
          </a:lstStyle>
          <a:p>
            <a:r>
              <a:rPr lang="en-US" dirty="0"/>
              <a:t>Presentation Title</a:t>
            </a:r>
          </a:p>
        </p:txBody>
      </p:sp>
      <p:pic>
        <p:nvPicPr>
          <p:cNvPr id="14" name="Picture 13" descr="Shape&#10;&#10;Description automatically generated">
            <a:extLst>
              <a:ext uri="{FF2B5EF4-FFF2-40B4-BE49-F238E27FC236}">
                <a16:creationId xmlns:a16="http://schemas.microsoft.com/office/drawing/2014/main" id="{55F3B49C-EB7B-46CE-8E82-254CAFC70E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791" y="142746"/>
            <a:ext cx="1546587" cy="1076454"/>
          </a:xfrm>
          <a:prstGeom prst="rect">
            <a:avLst/>
          </a:prstGeom>
        </p:spPr>
      </p:pic>
    </p:spTree>
    <p:extLst>
      <p:ext uri="{BB962C8B-B14F-4D97-AF65-F5344CB8AC3E}">
        <p14:creationId xmlns:p14="http://schemas.microsoft.com/office/powerpoint/2010/main" val="140110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 Simple - General">
    <p:spTree>
      <p:nvGrpSpPr>
        <p:cNvPr id="1" name=""/>
        <p:cNvGrpSpPr/>
        <p:nvPr/>
      </p:nvGrpSpPr>
      <p:grpSpPr>
        <a:xfrm>
          <a:off x="0" y="0"/>
          <a:ext cx="0" cy="0"/>
          <a:chOff x="0" y="0"/>
          <a:chExt cx="0" cy="0"/>
        </a:xfrm>
      </p:grpSpPr>
      <p:sp>
        <p:nvSpPr>
          <p:cNvPr id="5" name="object 14">
            <a:extLst>
              <a:ext uri="{FF2B5EF4-FFF2-40B4-BE49-F238E27FC236}">
                <a16:creationId xmlns:a16="http://schemas.microsoft.com/office/drawing/2014/main" id="{5837369E-D1D0-4947-AB23-D388A43F89BE}"/>
              </a:ext>
            </a:extLst>
          </p:cNvPr>
          <p:cNvSpPr/>
          <p:nvPr/>
        </p:nvSpPr>
        <p:spPr>
          <a:xfrm flipH="1">
            <a:off x="9192684" y="1881188"/>
            <a:ext cx="2997200" cy="3228975"/>
          </a:xfrm>
          <a:custGeom>
            <a:avLst/>
            <a:gdLst/>
            <a:ahLst/>
            <a:cxnLst/>
            <a:rect l="l" t="t" r="r" b="b"/>
            <a:pathLst>
              <a:path w="1797685" h="2583179">
                <a:moveTo>
                  <a:pt x="0" y="0"/>
                </a:moveTo>
                <a:lnTo>
                  <a:pt x="0" y="2582786"/>
                </a:lnTo>
                <a:lnTo>
                  <a:pt x="1797100" y="2582786"/>
                </a:lnTo>
                <a:lnTo>
                  <a:pt x="0"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7">
            <a:extLst>
              <a:ext uri="{FF2B5EF4-FFF2-40B4-BE49-F238E27FC236}">
                <a16:creationId xmlns:a16="http://schemas.microsoft.com/office/drawing/2014/main" id="{9312FBF4-7146-462A-92D0-BDAC572B9551}"/>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0" name="Text Placeholder 2"/>
          <p:cNvSpPr>
            <a:spLocks noGrp="1"/>
          </p:cNvSpPr>
          <p:nvPr>
            <p:ph type="body" sz="quarter" idx="13"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12" name="Title 3"/>
          <p:cNvSpPr>
            <a:spLocks noGrp="1"/>
          </p:cNvSpPr>
          <p:nvPr>
            <p:ph type="title" hasCustomPrompt="1"/>
          </p:nvPr>
        </p:nvSpPr>
        <p:spPr>
          <a:xfrm>
            <a:off x="759720" y="3714757"/>
            <a:ext cx="6606287" cy="1265459"/>
          </a:xfrm>
          <a:prstGeom prst="rect">
            <a:avLst/>
          </a:prstGeom>
        </p:spPr>
        <p:txBody>
          <a:bodyPr/>
          <a:lstStyle>
            <a:lvl1pPr>
              <a:defRPr sz="5000">
                <a:solidFill>
                  <a:srgbClr val="271967"/>
                </a:solidFill>
              </a:defRPr>
            </a:lvl1pPr>
          </a:lstStyle>
          <a:p>
            <a:r>
              <a:rPr lang="en-US" dirty="0"/>
              <a:t>Section Head</a:t>
            </a:r>
          </a:p>
        </p:txBody>
      </p:sp>
      <p:sp>
        <p:nvSpPr>
          <p:cNvPr id="8" name="Slide Number Placeholder 1">
            <a:extLst>
              <a:ext uri="{FF2B5EF4-FFF2-40B4-BE49-F238E27FC236}">
                <a16:creationId xmlns:a16="http://schemas.microsoft.com/office/drawing/2014/main" id="{B3109832-0E09-45AE-9736-25C7F45EBFBA}"/>
              </a:ext>
            </a:extLst>
          </p:cNvPr>
          <p:cNvSpPr>
            <a:spLocks noGrp="1"/>
          </p:cNvSpPr>
          <p:nvPr>
            <p:ph type="sldNum" sz="quarter" idx="14"/>
          </p:nvPr>
        </p:nvSpPr>
        <p:spPr/>
        <p:txBody>
          <a:bodyPr/>
          <a:lstStyle>
            <a:lvl1pPr>
              <a:defRPr/>
            </a:lvl1pPr>
          </a:lstStyle>
          <a:p>
            <a:pPr>
              <a:defRPr/>
            </a:pPr>
            <a:r>
              <a:rPr lang="en-US"/>
              <a:t>PG </a:t>
            </a:r>
            <a:fld id="{353CE470-2DC5-4118-AA2C-96726F45C32D}" type="slidenum">
              <a:rPr lang="en-US" smtClean="0"/>
              <a:pPr>
                <a:defRPr/>
              </a:pPr>
              <a:t>‹#›</a:t>
            </a:fld>
            <a:endParaRPr lang="en-US"/>
          </a:p>
        </p:txBody>
      </p:sp>
      <p:pic>
        <p:nvPicPr>
          <p:cNvPr id="9" name="Picture 4">
            <a:extLst>
              <a:ext uri="{FF2B5EF4-FFF2-40B4-BE49-F238E27FC236}">
                <a16:creationId xmlns:a16="http://schemas.microsoft.com/office/drawing/2014/main" id="{CDCDDE2A-89C2-43D6-8AF9-60C9D3801A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5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68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 Simple - Classroom">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317D2CF-04F8-4DC2-88A7-BE65AE15BEEE}"/>
              </a:ext>
            </a:extLst>
          </p:cNvPr>
          <p:cNvSpPr/>
          <p:nvPr/>
        </p:nvSpPr>
        <p:spPr>
          <a:xfrm>
            <a:off x="2125" y="2362208"/>
            <a:ext cx="11612033" cy="2747963"/>
          </a:xfrm>
          <a:prstGeom prst="rect">
            <a:avLst/>
          </a:prstGeom>
          <a:blipFill>
            <a:blip r:embed="rId2" cstate="email"/>
            <a:stretch>
              <a:fillRect/>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4">
            <a:extLst>
              <a:ext uri="{FF2B5EF4-FFF2-40B4-BE49-F238E27FC236}">
                <a16:creationId xmlns:a16="http://schemas.microsoft.com/office/drawing/2014/main" id="{D5B013A9-5901-4E5B-9014-58BBD7853AA8}"/>
              </a:ext>
            </a:extLst>
          </p:cNvPr>
          <p:cNvSpPr/>
          <p:nvPr/>
        </p:nvSpPr>
        <p:spPr>
          <a:xfrm flipH="1">
            <a:off x="9192684" y="1881188"/>
            <a:ext cx="2997200" cy="3228975"/>
          </a:xfrm>
          <a:custGeom>
            <a:avLst/>
            <a:gdLst/>
            <a:ahLst/>
            <a:cxnLst/>
            <a:rect l="l" t="t" r="r" b="b"/>
            <a:pathLst>
              <a:path w="1797685" h="2583179">
                <a:moveTo>
                  <a:pt x="0" y="0"/>
                </a:moveTo>
                <a:lnTo>
                  <a:pt x="0" y="2582786"/>
                </a:lnTo>
                <a:lnTo>
                  <a:pt x="1797100" y="2582786"/>
                </a:lnTo>
                <a:lnTo>
                  <a:pt x="0"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7">
            <a:extLst>
              <a:ext uri="{FF2B5EF4-FFF2-40B4-BE49-F238E27FC236}">
                <a16:creationId xmlns:a16="http://schemas.microsoft.com/office/drawing/2014/main" id="{1BE1423F-30F8-43C4-959A-973B3A845961}"/>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4"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sp>
        <p:nvSpPr>
          <p:cNvPr id="16" name="Text Placeholder 2"/>
          <p:cNvSpPr>
            <a:spLocks noGrp="1"/>
          </p:cNvSpPr>
          <p:nvPr>
            <p:ph type="body" sz="quarter" idx="13"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9" name="Slide Number Placeholder 1">
            <a:extLst>
              <a:ext uri="{FF2B5EF4-FFF2-40B4-BE49-F238E27FC236}">
                <a16:creationId xmlns:a16="http://schemas.microsoft.com/office/drawing/2014/main" id="{A93A0D68-36AE-4273-B199-25C4EB9F2387}"/>
              </a:ext>
            </a:extLst>
          </p:cNvPr>
          <p:cNvSpPr>
            <a:spLocks noGrp="1"/>
          </p:cNvSpPr>
          <p:nvPr>
            <p:ph type="sldNum" sz="quarter" idx="14"/>
          </p:nvPr>
        </p:nvSpPr>
        <p:spPr/>
        <p:txBody>
          <a:bodyPr/>
          <a:lstStyle>
            <a:lvl1pPr>
              <a:defRPr/>
            </a:lvl1pPr>
          </a:lstStyle>
          <a:p>
            <a:pPr>
              <a:defRPr/>
            </a:pPr>
            <a:r>
              <a:rPr lang="en-US"/>
              <a:t>PG </a:t>
            </a:r>
            <a:fld id="{25897311-96EE-49DC-8E87-6E68BF1672E1}" type="slidenum">
              <a:rPr lang="en-US" smtClean="0"/>
              <a:pPr>
                <a:defRPr/>
              </a:pPr>
              <a:t>‹#›</a:t>
            </a:fld>
            <a:endParaRPr lang="en-US"/>
          </a:p>
        </p:txBody>
      </p:sp>
      <p:pic>
        <p:nvPicPr>
          <p:cNvPr id="10" name="Picture 4">
            <a:extLst>
              <a:ext uri="{FF2B5EF4-FFF2-40B4-BE49-F238E27FC236}">
                <a16:creationId xmlns:a16="http://schemas.microsoft.com/office/drawing/2014/main" id="{64EF8DA2-27E6-42BE-B377-A2FB812798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5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57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 Simple - Farm">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6D3B534-C0A8-413B-94BD-668732E8AF5B}"/>
              </a:ext>
            </a:extLst>
          </p:cNvPr>
          <p:cNvSpPr/>
          <p:nvPr/>
        </p:nvSpPr>
        <p:spPr>
          <a:xfrm>
            <a:off x="2125" y="2362208"/>
            <a:ext cx="11612033" cy="2747963"/>
          </a:xfrm>
          <a:prstGeom prst="rect">
            <a:avLst/>
          </a:prstGeom>
          <a:blipFill>
            <a:blip r:embed="rId2" cstate="email"/>
            <a:stretch>
              <a:fillRect/>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4">
            <a:extLst>
              <a:ext uri="{FF2B5EF4-FFF2-40B4-BE49-F238E27FC236}">
                <a16:creationId xmlns:a16="http://schemas.microsoft.com/office/drawing/2014/main" id="{7FDBAA9E-9FC7-4E38-A0D9-2567D3278C94}"/>
              </a:ext>
            </a:extLst>
          </p:cNvPr>
          <p:cNvSpPr/>
          <p:nvPr/>
        </p:nvSpPr>
        <p:spPr>
          <a:xfrm flipH="1">
            <a:off x="9192684" y="1881188"/>
            <a:ext cx="2997200" cy="3228975"/>
          </a:xfrm>
          <a:custGeom>
            <a:avLst/>
            <a:gdLst/>
            <a:ahLst/>
            <a:cxnLst/>
            <a:rect l="l" t="t" r="r" b="b"/>
            <a:pathLst>
              <a:path w="1797685" h="2583179">
                <a:moveTo>
                  <a:pt x="0" y="0"/>
                </a:moveTo>
                <a:lnTo>
                  <a:pt x="0" y="2582786"/>
                </a:lnTo>
                <a:lnTo>
                  <a:pt x="1797100" y="2582786"/>
                </a:lnTo>
                <a:lnTo>
                  <a:pt x="0"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7">
            <a:extLst>
              <a:ext uri="{FF2B5EF4-FFF2-40B4-BE49-F238E27FC236}">
                <a16:creationId xmlns:a16="http://schemas.microsoft.com/office/drawing/2014/main" id="{80CF7848-98FA-4F3F-B9A0-4E5D6B8BDFF7}"/>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2" name="Text Placeholder 2"/>
          <p:cNvSpPr>
            <a:spLocks noGrp="1"/>
          </p:cNvSpPr>
          <p:nvPr>
            <p:ph type="body" sz="quarter" idx="13"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13"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sp>
        <p:nvSpPr>
          <p:cNvPr id="9" name="Slide Number Placeholder 1">
            <a:extLst>
              <a:ext uri="{FF2B5EF4-FFF2-40B4-BE49-F238E27FC236}">
                <a16:creationId xmlns:a16="http://schemas.microsoft.com/office/drawing/2014/main" id="{00EB01ED-16BE-4010-B1C3-C02BA256F389}"/>
              </a:ext>
            </a:extLst>
          </p:cNvPr>
          <p:cNvSpPr>
            <a:spLocks noGrp="1"/>
          </p:cNvSpPr>
          <p:nvPr>
            <p:ph type="sldNum" sz="quarter" idx="14"/>
          </p:nvPr>
        </p:nvSpPr>
        <p:spPr/>
        <p:txBody>
          <a:bodyPr/>
          <a:lstStyle>
            <a:lvl1pPr>
              <a:defRPr/>
            </a:lvl1pPr>
          </a:lstStyle>
          <a:p>
            <a:pPr>
              <a:defRPr/>
            </a:pPr>
            <a:r>
              <a:rPr lang="en-US"/>
              <a:t>PG </a:t>
            </a:r>
            <a:fld id="{7CA232B0-DF07-46B4-8EF0-65691BCDDC7C}" type="slidenum">
              <a:rPr lang="en-US" smtClean="0"/>
              <a:pPr>
                <a:defRPr/>
              </a:pPr>
              <a:t>‹#›</a:t>
            </a:fld>
            <a:endParaRPr lang="en-US"/>
          </a:p>
        </p:txBody>
      </p:sp>
      <p:pic>
        <p:nvPicPr>
          <p:cNvPr id="11" name="Picture 4">
            <a:extLst>
              <a:ext uri="{FF2B5EF4-FFF2-40B4-BE49-F238E27FC236}">
                <a16:creationId xmlns:a16="http://schemas.microsoft.com/office/drawing/2014/main" id="{4CFA3397-C2B6-42FE-A2F6-5E0F127602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5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08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 Simple - Officer">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12F62AA-19D0-4CBB-AD7C-0C39BD287CA5}"/>
              </a:ext>
            </a:extLst>
          </p:cNvPr>
          <p:cNvSpPr/>
          <p:nvPr/>
        </p:nvSpPr>
        <p:spPr>
          <a:xfrm>
            <a:off x="2125" y="2362208"/>
            <a:ext cx="11612033" cy="2747963"/>
          </a:xfrm>
          <a:prstGeom prst="rect">
            <a:avLst/>
          </a:prstGeom>
          <a:blipFill>
            <a:blip r:embed="rId2" cstate="email"/>
            <a:stretch>
              <a:fillRect/>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4">
            <a:extLst>
              <a:ext uri="{FF2B5EF4-FFF2-40B4-BE49-F238E27FC236}">
                <a16:creationId xmlns:a16="http://schemas.microsoft.com/office/drawing/2014/main" id="{6A93C599-6F3F-4CB8-912F-C1DD0F8C4CC4}"/>
              </a:ext>
            </a:extLst>
          </p:cNvPr>
          <p:cNvSpPr/>
          <p:nvPr/>
        </p:nvSpPr>
        <p:spPr>
          <a:xfrm flipH="1">
            <a:off x="9192684" y="1881188"/>
            <a:ext cx="2997200" cy="3228975"/>
          </a:xfrm>
          <a:custGeom>
            <a:avLst/>
            <a:gdLst/>
            <a:ahLst/>
            <a:cxnLst/>
            <a:rect l="l" t="t" r="r" b="b"/>
            <a:pathLst>
              <a:path w="1797685" h="2583179">
                <a:moveTo>
                  <a:pt x="0" y="0"/>
                </a:moveTo>
                <a:lnTo>
                  <a:pt x="0" y="2582786"/>
                </a:lnTo>
                <a:lnTo>
                  <a:pt x="1797100" y="2582786"/>
                </a:lnTo>
                <a:lnTo>
                  <a:pt x="0"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7">
            <a:extLst>
              <a:ext uri="{FF2B5EF4-FFF2-40B4-BE49-F238E27FC236}">
                <a16:creationId xmlns:a16="http://schemas.microsoft.com/office/drawing/2014/main" id="{B0496A69-BC04-49FA-B66D-CCA7224882D9}"/>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0" name="Text Placeholder 2"/>
          <p:cNvSpPr>
            <a:spLocks noGrp="1"/>
          </p:cNvSpPr>
          <p:nvPr>
            <p:ph type="body" sz="quarter" idx="13"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12"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sp>
        <p:nvSpPr>
          <p:cNvPr id="9" name="Slide Number Placeholder 1">
            <a:extLst>
              <a:ext uri="{FF2B5EF4-FFF2-40B4-BE49-F238E27FC236}">
                <a16:creationId xmlns:a16="http://schemas.microsoft.com/office/drawing/2014/main" id="{8B1B63C3-7FDF-480C-8544-E0A74CC28C78}"/>
              </a:ext>
            </a:extLst>
          </p:cNvPr>
          <p:cNvSpPr>
            <a:spLocks noGrp="1"/>
          </p:cNvSpPr>
          <p:nvPr>
            <p:ph type="sldNum" sz="quarter" idx="14"/>
          </p:nvPr>
        </p:nvSpPr>
        <p:spPr/>
        <p:txBody>
          <a:bodyPr/>
          <a:lstStyle>
            <a:lvl1pPr>
              <a:defRPr/>
            </a:lvl1pPr>
          </a:lstStyle>
          <a:p>
            <a:pPr>
              <a:defRPr/>
            </a:pPr>
            <a:r>
              <a:rPr lang="en-US"/>
              <a:t>PG </a:t>
            </a:r>
            <a:fld id="{256C02CA-2C86-4042-A3D4-419B168A82C8}" type="slidenum">
              <a:rPr lang="en-US" smtClean="0"/>
              <a:pPr>
                <a:defRPr/>
              </a:pPr>
              <a:t>‹#›</a:t>
            </a:fld>
            <a:endParaRPr lang="en-US"/>
          </a:p>
        </p:txBody>
      </p:sp>
      <p:pic>
        <p:nvPicPr>
          <p:cNvPr id="11" name="Picture 4">
            <a:extLst>
              <a:ext uri="{FF2B5EF4-FFF2-40B4-BE49-F238E27FC236}">
                <a16:creationId xmlns:a16="http://schemas.microsoft.com/office/drawing/2014/main" id="{0F0A78A0-98A5-4CEC-AD3F-08AFF1D6CD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5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31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0853A995-590B-466D-81C3-2B028A349F01}"/>
              </a:ext>
            </a:extLst>
          </p:cNvPr>
          <p:cNvGrpSpPr>
            <a:grpSpLocks/>
          </p:cNvGrpSpPr>
          <p:nvPr/>
        </p:nvGrpSpPr>
        <p:grpSpPr bwMode="auto">
          <a:xfrm>
            <a:off x="389467" y="6099185"/>
            <a:ext cx="10373784" cy="454025"/>
            <a:chOff x="291439" y="6099165"/>
            <a:chExt cx="7780219" cy="453359"/>
          </a:xfrm>
        </p:grpSpPr>
        <p:sp>
          <p:nvSpPr>
            <p:cNvPr id="7" name="object 61">
              <a:extLst>
                <a:ext uri="{FF2B5EF4-FFF2-40B4-BE49-F238E27FC236}">
                  <a16:creationId xmlns:a16="http://schemas.microsoft.com/office/drawing/2014/main" id="{B35716CD-3C20-43D9-B2C4-5F0507282D82}"/>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7">
              <a:extLst>
                <a:ext uri="{FF2B5EF4-FFF2-40B4-BE49-F238E27FC236}">
                  <a16:creationId xmlns:a16="http://schemas.microsoft.com/office/drawing/2014/main" id="{ABF6779A-30A9-4D91-A123-601BEBC39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20DEA5C3-6F8D-42A5-9291-DEF0A6CA657A}"/>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9019" y="681039"/>
            <a:ext cx="10949516" cy="79851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20752" y="1936753"/>
            <a:ext cx="10627783" cy="3967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sz="quarter" idx="18"/>
          </p:nvPr>
        </p:nvSpPr>
        <p:spPr>
          <a:xfrm>
            <a:off x="355335" y="359375"/>
            <a:ext cx="11253388" cy="313339"/>
          </a:xfrm>
          <a:prstGeom prst="rect">
            <a:avLst/>
          </a:prstGeom>
        </p:spPr>
        <p:txBody>
          <a:bodyPr lIns="0" tIns="0" rIns="0" bIns="0">
            <a:noAutofit/>
          </a:bodyPr>
          <a:lstStyle>
            <a:lvl1pPr marL="171446" indent="-171446">
              <a:buClr>
                <a:srgbClr val="FFC000"/>
              </a:buClr>
              <a:buFont typeface="Arial" panose="020B0604020202020204" pitchFamily="34" charset="0"/>
              <a:buChar char="►"/>
              <a:defRPr sz="1400">
                <a:solidFill>
                  <a:srgbClr val="271967"/>
                </a:solidFill>
              </a:defRPr>
            </a:lvl1pPr>
          </a:lstStyle>
          <a:p>
            <a:pPr lvl="0"/>
            <a:r>
              <a:rPr lang="en-US"/>
              <a:t>Click to edit Master text styles</a:t>
            </a:r>
          </a:p>
        </p:txBody>
      </p:sp>
      <p:sp>
        <p:nvSpPr>
          <p:cNvPr id="18" name="Text Placeholder 31"/>
          <p:cNvSpPr>
            <a:spLocks noGrp="1"/>
          </p:cNvSpPr>
          <p:nvPr>
            <p:ph type="body" sz="quarter" idx="15"/>
          </p:nvPr>
        </p:nvSpPr>
        <p:spPr>
          <a:xfrm>
            <a:off x="598519" y="1500381"/>
            <a:ext cx="10926004" cy="357612"/>
          </a:xfrm>
          <a:prstGeom prst="rect">
            <a:avLst/>
          </a:prstGeom>
        </p:spPr>
        <p:txBody>
          <a:bodyPr>
            <a:normAutofit/>
          </a:bodyPr>
          <a:lstStyle>
            <a:lvl1pPr marL="298443" indent="-285744">
              <a:buClr>
                <a:srgbClr val="FFC000"/>
              </a:buClr>
              <a:buFont typeface="Arial" panose="020B0604020202020204" pitchFamily="34" charset="0"/>
              <a:buChar char="►"/>
              <a:defRPr sz="1600"/>
            </a:lvl1pPr>
            <a:lvl4pPr marL="1371566" indent="0">
              <a:buNone/>
              <a:defRPr/>
            </a:lvl4pPr>
          </a:lstStyle>
          <a:p>
            <a:pPr lvl="0"/>
            <a:r>
              <a:rPr lang="en-US"/>
              <a:t>Click to edit Master text styles</a:t>
            </a:r>
          </a:p>
        </p:txBody>
      </p:sp>
      <p:sp>
        <p:nvSpPr>
          <p:cNvPr id="10" name="Slide Number Placeholder 5">
            <a:extLst>
              <a:ext uri="{FF2B5EF4-FFF2-40B4-BE49-F238E27FC236}">
                <a16:creationId xmlns:a16="http://schemas.microsoft.com/office/drawing/2014/main" id="{9AF1D8F7-D0C5-4FED-8977-3AE72550A530}"/>
              </a:ext>
            </a:extLst>
          </p:cNvPr>
          <p:cNvSpPr>
            <a:spLocks noGrp="1"/>
          </p:cNvSpPr>
          <p:nvPr>
            <p:ph type="sldNum" sz="quarter" idx="19"/>
          </p:nvPr>
        </p:nvSpPr>
        <p:spPr/>
        <p:txBody>
          <a:bodyPr/>
          <a:lstStyle>
            <a:lvl1pPr>
              <a:defRPr/>
            </a:lvl1pPr>
          </a:lstStyle>
          <a:p>
            <a:pPr>
              <a:defRPr/>
            </a:pPr>
            <a:r>
              <a:rPr lang="en-US"/>
              <a:t>PG </a:t>
            </a:r>
            <a:fld id="{60552585-BC4D-4CAC-AA7A-A9583FF5C39E}" type="slidenum">
              <a:rPr lang="en-US" smtClean="0"/>
              <a:pPr>
                <a:defRPr/>
              </a:pPr>
              <a:t>‹#›</a:t>
            </a:fld>
            <a:endParaRPr lang="en-US"/>
          </a:p>
        </p:txBody>
      </p:sp>
    </p:spTree>
    <p:extLst>
      <p:ext uri="{BB962C8B-B14F-4D97-AF65-F5344CB8AC3E}">
        <p14:creationId xmlns:p14="http://schemas.microsoft.com/office/powerpoint/2010/main" val="274428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05020C92-198B-4EC6-9451-89AA0FEFB390}"/>
              </a:ext>
            </a:extLst>
          </p:cNvPr>
          <p:cNvGrpSpPr>
            <a:grpSpLocks/>
          </p:cNvGrpSpPr>
          <p:nvPr userDrawn="1"/>
        </p:nvGrpSpPr>
        <p:grpSpPr bwMode="auto">
          <a:xfrm>
            <a:off x="389467" y="6099159"/>
            <a:ext cx="10373784" cy="454023"/>
            <a:chOff x="291439" y="6099166"/>
            <a:chExt cx="7780219" cy="453359"/>
          </a:xfrm>
        </p:grpSpPr>
        <p:sp>
          <p:nvSpPr>
            <p:cNvPr id="5" name="object 61">
              <a:extLst>
                <a:ext uri="{FF2B5EF4-FFF2-40B4-BE49-F238E27FC236}">
                  <a16:creationId xmlns:a16="http://schemas.microsoft.com/office/drawing/2014/main" id="{6D37E786-DA7B-4185-B2B6-AFDF717FD737}"/>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pic>
          <p:nvPicPr>
            <p:cNvPr id="6" name="Picture 7">
              <a:extLst>
                <a:ext uri="{FF2B5EF4-FFF2-40B4-BE49-F238E27FC236}">
                  <a16:creationId xmlns:a16="http://schemas.microsoft.com/office/drawing/2014/main" id="{FCD3D970-D3AE-4C9D-B90A-7C356B6344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1439" y="6099166"/>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 name="Straight Connector 6">
            <a:extLst>
              <a:ext uri="{FF2B5EF4-FFF2-40B4-BE49-F238E27FC236}">
                <a16:creationId xmlns:a16="http://schemas.microsoft.com/office/drawing/2014/main" id="{9E248A38-22EB-4FBB-9BEC-37C9B97121F2}"/>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8524" y="681036"/>
            <a:ext cx="10950633" cy="51599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9941" y="1364174"/>
            <a:ext cx="10629208" cy="45397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1FE738D-53F0-4BE0-A50D-556B31F41C89}"/>
              </a:ext>
            </a:extLst>
          </p:cNvPr>
          <p:cNvSpPr>
            <a:spLocks noGrp="1"/>
          </p:cNvSpPr>
          <p:nvPr>
            <p:ph type="sldNum" sz="quarter" idx="10"/>
          </p:nvPr>
        </p:nvSpPr>
        <p:spPr/>
        <p:txBody>
          <a:bodyPr/>
          <a:lstStyle>
            <a:lvl1pPr>
              <a:defRPr/>
            </a:lvl1pPr>
          </a:lstStyle>
          <a:p>
            <a:pPr>
              <a:defRPr/>
            </a:pPr>
            <a:r>
              <a:rPr lang="en-US"/>
              <a:t>PG </a:t>
            </a:r>
            <a:fld id="{7E4CA193-ADCD-4D94-A703-379506EEAA7A}" type="slidenum">
              <a:rPr lang="en-US" smtClean="0"/>
              <a:pPr>
                <a:defRPr/>
              </a:pPr>
              <a:t>‹#›</a:t>
            </a:fld>
            <a:endParaRPr lang="en-US"/>
          </a:p>
        </p:txBody>
      </p:sp>
    </p:spTree>
    <p:extLst>
      <p:ext uri="{BB962C8B-B14F-4D97-AF65-F5344CB8AC3E}">
        <p14:creationId xmlns:p14="http://schemas.microsoft.com/office/powerpoint/2010/main" val="3965048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ST3">
    <p:spTree>
      <p:nvGrpSpPr>
        <p:cNvPr id="1" name=""/>
        <p:cNvGrpSpPr/>
        <p:nvPr/>
      </p:nvGrpSpPr>
      <p:grpSpPr>
        <a:xfrm>
          <a:off x="0" y="0"/>
          <a:ext cx="0" cy="0"/>
          <a:chOff x="0" y="0"/>
          <a:chExt cx="0" cy="0"/>
        </a:xfrm>
      </p:grpSpPr>
      <p:sp>
        <p:nvSpPr>
          <p:cNvPr id="5" name="object 61">
            <a:extLst>
              <a:ext uri="{FF2B5EF4-FFF2-40B4-BE49-F238E27FC236}">
                <a16:creationId xmlns:a16="http://schemas.microsoft.com/office/drawing/2014/main" id="{6D37E786-DA7B-4185-B2B6-AFDF717FD737}"/>
              </a:ext>
            </a:extLst>
          </p:cNvPr>
          <p:cNvSpPr>
            <a:spLocks/>
          </p:cNvSpPr>
          <p:nvPr/>
        </p:nvSpPr>
        <p:spPr bwMode="auto">
          <a:xfrm>
            <a:off x="1371600" y="6324600"/>
            <a:ext cx="9171432" cy="45720"/>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7" name="Straight Connector 6">
            <a:extLst>
              <a:ext uri="{FF2B5EF4-FFF2-40B4-BE49-F238E27FC236}">
                <a16:creationId xmlns:a16="http://schemas.microsoft.com/office/drawing/2014/main" id="{9E248A38-22EB-4FBB-9BEC-37C9B97121F2}"/>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8524" y="681036"/>
            <a:ext cx="10950633" cy="51599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9941" y="1364174"/>
            <a:ext cx="10629208" cy="45397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1FE738D-53F0-4BE0-A50D-556B31F41C89}"/>
              </a:ext>
            </a:extLst>
          </p:cNvPr>
          <p:cNvSpPr>
            <a:spLocks noGrp="1"/>
          </p:cNvSpPr>
          <p:nvPr>
            <p:ph type="sldNum" sz="quarter" idx="10"/>
          </p:nvPr>
        </p:nvSpPr>
        <p:spPr/>
        <p:txBody>
          <a:bodyPr/>
          <a:lstStyle>
            <a:lvl1pPr>
              <a:defRPr/>
            </a:lvl1pPr>
          </a:lstStyle>
          <a:p>
            <a:pPr>
              <a:defRPr/>
            </a:pPr>
            <a:r>
              <a:rPr lang="en-US"/>
              <a:t>PG </a:t>
            </a:r>
            <a:fld id="{7E4CA193-ADCD-4D94-A703-379506EEAA7A}" type="slidenum">
              <a:rPr lang="en-US" smtClean="0"/>
              <a:pPr>
                <a:defRPr/>
              </a:pPr>
              <a:t>‹#›</a:t>
            </a:fld>
            <a:endParaRPr lang="en-US"/>
          </a:p>
        </p:txBody>
      </p:sp>
      <p:pic>
        <p:nvPicPr>
          <p:cNvPr id="10" name="Picture 9">
            <a:extLst>
              <a:ext uri="{FF2B5EF4-FFF2-40B4-BE49-F238E27FC236}">
                <a16:creationId xmlns:a16="http://schemas.microsoft.com/office/drawing/2014/main" id="{7157FC4F-7FBA-4BAA-80DF-7842180E5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117" y="6098627"/>
            <a:ext cx="736084" cy="465649"/>
          </a:xfrm>
          <a:prstGeom prst="rect">
            <a:avLst/>
          </a:prstGeom>
        </p:spPr>
      </p:pic>
    </p:spTree>
    <p:extLst>
      <p:ext uri="{BB962C8B-B14F-4D97-AF65-F5344CB8AC3E}">
        <p14:creationId xmlns:p14="http://schemas.microsoft.com/office/powerpoint/2010/main" val="4293392795"/>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3840" userDrawn="1">
          <p15:clr>
            <a:srgbClr val="FBAE40"/>
          </p15:clr>
        </p15:guide>
        <p15:guide id="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D9BB4B12-5016-4013-A840-12273E5EC55E}"/>
              </a:ext>
            </a:extLst>
          </p:cNvPr>
          <p:cNvGrpSpPr>
            <a:grpSpLocks/>
          </p:cNvGrpSpPr>
          <p:nvPr/>
        </p:nvGrpSpPr>
        <p:grpSpPr bwMode="auto">
          <a:xfrm>
            <a:off x="389467" y="6099185"/>
            <a:ext cx="10373784" cy="454025"/>
            <a:chOff x="291439" y="6099165"/>
            <a:chExt cx="7780219" cy="453359"/>
          </a:xfrm>
        </p:grpSpPr>
        <p:sp>
          <p:nvSpPr>
            <p:cNvPr id="8" name="object 61">
              <a:extLst>
                <a:ext uri="{FF2B5EF4-FFF2-40B4-BE49-F238E27FC236}">
                  <a16:creationId xmlns:a16="http://schemas.microsoft.com/office/drawing/2014/main" id="{B0E45A14-BDEE-4B94-9129-21D84AFBC684}"/>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 name="Picture 7">
              <a:extLst>
                <a:ext uri="{FF2B5EF4-FFF2-40B4-BE49-F238E27FC236}">
                  <a16:creationId xmlns:a16="http://schemas.microsoft.com/office/drawing/2014/main" id="{7BA3A61F-0699-4039-8D76-7DA965CDC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object 16">
            <a:extLst>
              <a:ext uri="{FF2B5EF4-FFF2-40B4-BE49-F238E27FC236}">
                <a16:creationId xmlns:a16="http://schemas.microsoft.com/office/drawing/2014/main" id="{B814E4DB-B965-4FFC-B41F-981ABC704FAA}"/>
              </a:ext>
            </a:extLst>
          </p:cNvPr>
          <p:cNvSpPr>
            <a:spLocks/>
          </p:cNvSpPr>
          <p:nvPr/>
        </p:nvSpPr>
        <p:spPr bwMode="auto">
          <a:xfrm>
            <a:off x="643474" y="2024063"/>
            <a:ext cx="5253567" cy="50800"/>
          </a:xfrm>
          <a:custGeom>
            <a:avLst/>
            <a:gdLst>
              <a:gd name="T0" fmla="*/ 0 w 3155950"/>
              <a:gd name="T1" fmla="*/ 50800 h 50800"/>
              <a:gd name="T2" fmla="*/ 3155696 w 3155950"/>
              <a:gd name="T3" fmla="*/ 50800 h 50800"/>
              <a:gd name="T4" fmla="*/ 3155696 w 3155950"/>
              <a:gd name="T5" fmla="*/ 0 h 50800"/>
              <a:gd name="T6" fmla="*/ 0 w 3155950"/>
              <a:gd name="T7" fmla="*/ 0 h 50800"/>
              <a:gd name="T8" fmla="*/ 0 w 3155950"/>
              <a:gd name="T9" fmla="*/ 50800 h 50800"/>
            </a:gdLst>
            <a:ahLst/>
            <a:cxnLst>
              <a:cxn ang="0">
                <a:pos x="T0" y="T1"/>
              </a:cxn>
              <a:cxn ang="0">
                <a:pos x="T2" y="T3"/>
              </a:cxn>
              <a:cxn ang="0">
                <a:pos x="T4" y="T5"/>
              </a:cxn>
              <a:cxn ang="0">
                <a:pos x="T6" y="T7"/>
              </a:cxn>
              <a:cxn ang="0">
                <a:pos x="T8" y="T9"/>
              </a:cxn>
            </a:cxnLst>
            <a:rect l="0" t="0" r="r" b="b"/>
            <a:pathLst>
              <a:path w="3155950" h="50800">
                <a:moveTo>
                  <a:pt x="0" y="50800"/>
                </a:moveTo>
                <a:lnTo>
                  <a:pt x="3155696" y="50800"/>
                </a:lnTo>
                <a:lnTo>
                  <a:pt x="3155696" y="0"/>
                </a:lnTo>
                <a:lnTo>
                  <a:pt x="0" y="0"/>
                </a:lnTo>
                <a:lnTo>
                  <a:pt x="0" y="50800"/>
                </a:lnTo>
                <a:close/>
              </a:path>
            </a:pathLst>
          </a:custGeom>
          <a:solidFill>
            <a:srgbClr val="FDB92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 name="object 17">
            <a:extLst>
              <a:ext uri="{FF2B5EF4-FFF2-40B4-BE49-F238E27FC236}">
                <a16:creationId xmlns:a16="http://schemas.microsoft.com/office/drawing/2014/main" id="{281FD8AA-AFB0-4C34-B84A-9D3E4B491B13}"/>
              </a:ext>
            </a:extLst>
          </p:cNvPr>
          <p:cNvSpPr>
            <a:spLocks/>
          </p:cNvSpPr>
          <p:nvPr/>
        </p:nvSpPr>
        <p:spPr bwMode="auto">
          <a:xfrm>
            <a:off x="6271691" y="2017713"/>
            <a:ext cx="5228167" cy="50800"/>
          </a:xfrm>
          <a:custGeom>
            <a:avLst/>
            <a:gdLst>
              <a:gd name="T0" fmla="*/ 0 w 3155950"/>
              <a:gd name="T1" fmla="*/ 50800 h 50800"/>
              <a:gd name="T2" fmla="*/ 3155696 w 3155950"/>
              <a:gd name="T3" fmla="*/ 50800 h 50800"/>
              <a:gd name="T4" fmla="*/ 3155696 w 3155950"/>
              <a:gd name="T5" fmla="*/ 0 h 50800"/>
              <a:gd name="T6" fmla="*/ 0 w 3155950"/>
              <a:gd name="T7" fmla="*/ 0 h 50800"/>
              <a:gd name="T8" fmla="*/ 0 w 3155950"/>
              <a:gd name="T9" fmla="*/ 50800 h 50800"/>
            </a:gdLst>
            <a:ahLst/>
            <a:cxnLst>
              <a:cxn ang="0">
                <a:pos x="T0" y="T1"/>
              </a:cxn>
              <a:cxn ang="0">
                <a:pos x="T2" y="T3"/>
              </a:cxn>
              <a:cxn ang="0">
                <a:pos x="T4" y="T5"/>
              </a:cxn>
              <a:cxn ang="0">
                <a:pos x="T6" y="T7"/>
              </a:cxn>
              <a:cxn ang="0">
                <a:pos x="T8" y="T9"/>
              </a:cxn>
            </a:cxnLst>
            <a:rect l="0" t="0" r="r" b="b"/>
            <a:pathLst>
              <a:path w="3155950" h="50800">
                <a:moveTo>
                  <a:pt x="0" y="50800"/>
                </a:moveTo>
                <a:lnTo>
                  <a:pt x="3155696" y="50800"/>
                </a:lnTo>
                <a:lnTo>
                  <a:pt x="3155696" y="0"/>
                </a:lnTo>
                <a:lnTo>
                  <a:pt x="0" y="0"/>
                </a:lnTo>
                <a:lnTo>
                  <a:pt x="0" y="50800"/>
                </a:lnTo>
                <a:close/>
              </a:path>
            </a:pathLst>
          </a:custGeom>
          <a:solidFill>
            <a:srgbClr val="FDB92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cxnSp>
        <p:nvCxnSpPr>
          <p:cNvPr id="14" name="Straight Connector 13">
            <a:extLst>
              <a:ext uri="{FF2B5EF4-FFF2-40B4-BE49-F238E27FC236}">
                <a16:creationId xmlns:a16="http://schemas.microsoft.com/office/drawing/2014/main" id="{A046227F-FF44-4CE0-A834-6A29F77DD3C5}"/>
              </a:ext>
            </a:extLst>
          </p:cNvPr>
          <p:cNvCxnSpPr/>
          <p:nvPr/>
        </p:nvCxnSpPr>
        <p:spPr>
          <a:xfrm>
            <a:off x="588435" y="1254125"/>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8524" y="749475"/>
            <a:ext cx="10950633" cy="73019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42853" y="2150919"/>
            <a:ext cx="5253643" cy="37959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5507" y="2150921"/>
            <a:ext cx="5204384" cy="38113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sz="quarter" idx="18"/>
          </p:nvPr>
        </p:nvSpPr>
        <p:spPr>
          <a:xfrm>
            <a:off x="355335" y="359371"/>
            <a:ext cx="11253388" cy="313960"/>
          </a:xfrm>
          <a:prstGeom prst="rect">
            <a:avLst/>
          </a:prstGeom>
        </p:spPr>
        <p:txBody>
          <a:bodyPr lIns="0" tIns="0" rIns="0" bIns="0">
            <a:noAutofit/>
          </a:bodyPr>
          <a:lstStyle>
            <a:lvl1pPr marL="171446" indent="-171446">
              <a:buClr>
                <a:srgbClr val="FFC000"/>
              </a:buClr>
              <a:buFont typeface="Arial" panose="020B0604020202020204" pitchFamily="34" charset="0"/>
              <a:buChar char="►"/>
              <a:defRPr sz="1500">
                <a:solidFill>
                  <a:srgbClr val="271967"/>
                </a:solidFill>
              </a:defRPr>
            </a:lvl1pPr>
          </a:lstStyle>
          <a:p>
            <a:pPr lvl="0"/>
            <a:r>
              <a:rPr lang="en-US"/>
              <a:t>Click to edit Master text styles</a:t>
            </a:r>
          </a:p>
        </p:txBody>
      </p:sp>
      <p:sp>
        <p:nvSpPr>
          <p:cNvPr id="12" name="Text Placeholder 31"/>
          <p:cNvSpPr>
            <a:spLocks noGrp="1"/>
          </p:cNvSpPr>
          <p:nvPr>
            <p:ph type="body" sz="quarter" idx="15"/>
          </p:nvPr>
        </p:nvSpPr>
        <p:spPr>
          <a:xfrm>
            <a:off x="598519" y="1500381"/>
            <a:ext cx="10926004" cy="357612"/>
          </a:xfrm>
          <a:prstGeom prst="rect">
            <a:avLst/>
          </a:prstGeom>
        </p:spPr>
        <p:txBody>
          <a:bodyPr>
            <a:normAutofit/>
          </a:bodyPr>
          <a:lstStyle>
            <a:lvl1pPr marL="298443" indent="-285744">
              <a:buClr>
                <a:srgbClr val="FFC000"/>
              </a:buClr>
              <a:buFont typeface="Arial" panose="020B0604020202020204" pitchFamily="34" charset="0"/>
              <a:buChar char="►"/>
              <a:defRPr sz="1600"/>
            </a:lvl1pPr>
            <a:lvl4pPr marL="1371566" indent="0">
              <a:buNone/>
              <a:defRPr/>
            </a:lvl4pPr>
          </a:lstStyle>
          <a:p>
            <a:pPr lvl="0"/>
            <a:r>
              <a:rPr lang="en-US"/>
              <a:t>Click to edit Master text styles</a:t>
            </a:r>
          </a:p>
        </p:txBody>
      </p:sp>
      <p:sp>
        <p:nvSpPr>
          <p:cNvPr id="15" name="Slide Number Placeholder 6">
            <a:extLst>
              <a:ext uri="{FF2B5EF4-FFF2-40B4-BE49-F238E27FC236}">
                <a16:creationId xmlns:a16="http://schemas.microsoft.com/office/drawing/2014/main" id="{B5FD861B-FD16-47E6-BF60-255855428AA7}"/>
              </a:ext>
            </a:extLst>
          </p:cNvPr>
          <p:cNvSpPr>
            <a:spLocks noGrp="1"/>
          </p:cNvSpPr>
          <p:nvPr>
            <p:ph type="sldNum" sz="quarter" idx="19"/>
          </p:nvPr>
        </p:nvSpPr>
        <p:spPr/>
        <p:txBody>
          <a:bodyPr/>
          <a:lstStyle>
            <a:lvl1pPr>
              <a:defRPr/>
            </a:lvl1pPr>
          </a:lstStyle>
          <a:p>
            <a:pPr>
              <a:defRPr/>
            </a:pPr>
            <a:r>
              <a:rPr lang="en-US"/>
              <a:t>PG </a:t>
            </a:r>
            <a:fld id="{7C67542B-75B4-418B-9A72-4F05386378BA}" type="slidenum">
              <a:rPr lang="en-US" smtClean="0"/>
              <a:pPr>
                <a:defRPr/>
              </a:pPr>
              <a:t>‹#›</a:t>
            </a:fld>
            <a:endParaRPr lang="en-US"/>
          </a:p>
        </p:txBody>
      </p:sp>
    </p:spTree>
    <p:extLst>
      <p:ext uri="{BB962C8B-B14F-4D97-AF65-F5344CB8AC3E}">
        <p14:creationId xmlns:p14="http://schemas.microsoft.com/office/powerpoint/2010/main" val="175884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D999C349-443D-421C-A066-DD2297DB301F}"/>
              </a:ext>
            </a:extLst>
          </p:cNvPr>
          <p:cNvGrpSpPr>
            <a:grpSpLocks/>
          </p:cNvGrpSpPr>
          <p:nvPr/>
        </p:nvGrpSpPr>
        <p:grpSpPr bwMode="auto">
          <a:xfrm>
            <a:off x="389467" y="6099185"/>
            <a:ext cx="10373784" cy="454025"/>
            <a:chOff x="291439" y="6099165"/>
            <a:chExt cx="7780219" cy="453359"/>
          </a:xfrm>
        </p:grpSpPr>
        <p:sp>
          <p:nvSpPr>
            <p:cNvPr id="9" name="object 61">
              <a:extLst>
                <a:ext uri="{FF2B5EF4-FFF2-40B4-BE49-F238E27FC236}">
                  <a16:creationId xmlns:a16="http://schemas.microsoft.com/office/drawing/2014/main" id="{EF92ADBE-5A07-4057-9F07-4CF91C064163}"/>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 name="Picture 7">
              <a:extLst>
                <a:ext uri="{FF2B5EF4-FFF2-40B4-BE49-F238E27FC236}">
                  <a16:creationId xmlns:a16="http://schemas.microsoft.com/office/drawing/2014/main" id="{4C873468-D748-4F6E-9BB1-FAA85C374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bject 16">
            <a:extLst>
              <a:ext uri="{FF2B5EF4-FFF2-40B4-BE49-F238E27FC236}">
                <a16:creationId xmlns:a16="http://schemas.microsoft.com/office/drawing/2014/main" id="{F818822B-6A14-4232-9CCE-ECD2295690F5}"/>
              </a:ext>
            </a:extLst>
          </p:cNvPr>
          <p:cNvSpPr>
            <a:spLocks/>
          </p:cNvSpPr>
          <p:nvPr/>
        </p:nvSpPr>
        <p:spPr bwMode="auto">
          <a:xfrm>
            <a:off x="611725" y="2043113"/>
            <a:ext cx="5253567" cy="50800"/>
          </a:xfrm>
          <a:custGeom>
            <a:avLst/>
            <a:gdLst>
              <a:gd name="T0" fmla="*/ 0 w 3155950"/>
              <a:gd name="T1" fmla="*/ 50800 h 50800"/>
              <a:gd name="T2" fmla="*/ 3155696 w 3155950"/>
              <a:gd name="T3" fmla="*/ 50800 h 50800"/>
              <a:gd name="T4" fmla="*/ 3155696 w 3155950"/>
              <a:gd name="T5" fmla="*/ 0 h 50800"/>
              <a:gd name="T6" fmla="*/ 0 w 3155950"/>
              <a:gd name="T7" fmla="*/ 0 h 50800"/>
              <a:gd name="T8" fmla="*/ 0 w 3155950"/>
              <a:gd name="T9" fmla="*/ 50800 h 50800"/>
            </a:gdLst>
            <a:ahLst/>
            <a:cxnLst>
              <a:cxn ang="0">
                <a:pos x="T0" y="T1"/>
              </a:cxn>
              <a:cxn ang="0">
                <a:pos x="T2" y="T3"/>
              </a:cxn>
              <a:cxn ang="0">
                <a:pos x="T4" y="T5"/>
              </a:cxn>
              <a:cxn ang="0">
                <a:pos x="T6" y="T7"/>
              </a:cxn>
              <a:cxn ang="0">
                <a:pos x="T8" y="T9"/>
              </a:cxn>
            </a:cxnLst>
            <a:rect l="0" t="0" r="r" b="b"/>
            <a:pathLst>
              <a:path w="3155950" h="50800">
                <a:moveTo>
                  <a:pt x="0" y="50800"/>
                </a:moveTo>
                <a:lnTo>
                  <a:pt x="3155696" y="50800"/>
                </a:lnTo>
                <a:lnTo>
                  <a:pt x="3155696" y="0"/>
                </a:lnTo>
                <a:lnTo>
                  <a:pt x="0" y="0"/>
                </a:lnTo>
                <a:lnTo>
                  <a:pt x="0" y="50800"/>
                </a:lnTo>
                <a:close/>
              </a:path>
            </a:pathLst>
          </a:custGeom>
          <a:solidFill>
            <a:srgbClr val="FDB92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 name="object 16">
            <a:extLst>
              <a:ext uri="{FF2B5EF4-FFF2-40B4-BE49-F238E27FC236}">
                <a16:creationId xmlns:a16="http://schemas.microsoft.com/office/drawing/2014/main" id="{ABE65422-2234-4186-A434-27FB57FEE111}"/>
              </a:ext>
            </a:extLst>
          </p:cNvPr>
          <p:cNvSpPr>
            <a:spLocks/>
          </p:cNvSpPr>
          <p:nvPr/>
        </p:nvSpPr>
        <p:spPr bwMode="auto">
          <a:xfrm>
            <a:off x="6159508" y="2051054"/>
            <a:ext cx="5389033" cy="46039"/>
          </a:xfrm>
          <a:custGeom>
            <a:avLst/>
            <a:gdLst>
              <a:gd name="T0" fmla="*/ 0 w 3155950"/>
              <a:gd name="T1" fmla="*/ 50800 h 50800"/>
              <a:gd name="T2" fmla="*/ 3155696 w 3155950"/>
              <a:gd name="T3" fmla="*/ 50800 h 50800"/>
              <a:gd name="T4" fmla="*/ 3155696 w 3155950"/>
              <a:gd name="T5" fmla="*/ 0 h 50800"/>
              <a:gd name="T6" fmla="*/ 0 w 3155950"/>
              <a:gd name="T7" fmla="*/ 0 h 50800"/>
              <a:gd name="T8" fmla="*/ 0 w 3155950"/>
              <a:gd name="T9" fmla="*/ 50800 h 50800"/>
            </a:gdLst>
            <a:ahLst/>
            <a:cxnLst>
              <a:cxn ang="0">
                <a:pos x="T0" y="T1"/>
              </a:cxn>
              <a:cxn ang="0">
                <a:pos x="T2" y="T3"/>
              </a:cxn>
              <a:cxn ang="0">
                <a:pos x="T4" y="T5"/>
              </a:cxn>
              <a:cxn ang="0">
                <a:pos x="T6" y="T7"/>
              </a:cxn>
              <a:cxn ang="0">
                <a:pos x="T8" y="T9"/>
              </a:cxn>
            </a:cxnLst>
            <a:rect l="0" t="0" r="r" b="b"/>
            <a:pathLst>
              <a:path w="3155950" h="50800">
                <a:moveTo>
                  <a:pt x="0" y="50800"/>
                </a:moveTo>
                <a:lnTo>
                  <a:pt x="3155696" y="50800"/>
                </a:lnTo>
                <a:lnTo>
                  <a:pt x="3155696" y="0"/>
                </a:lnTo>
                <a:lnTo>
                  <a:pt x="0" y="0"/>
                </a:lnTo>
                <a:lnTo>
                  <a:pt x="0" y="50800"/>
                </a:lnTo>
                <a:close/>
              </a:path>
            </a:pathLst>
          </a:custGeom>
          <a:solidFill>
            <a:srgbClr val="FDB92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cxnSp>
        <p:nvCxnSpPr>
          <p:cNvPr id="14" name="Straight Connector 13">
            <a:extLst>
              <a:ext uri="{FF2B5EF4-FFF2-40B4-BE49-F238E27FC236}">
                <a16:creationId xmlns:a16="http://schemas.microsoft.com/office/drawing/2014/main" id="{D53DCFA1-F5B1-4CB0-BC6E-297608ED6160}"/>
              </a:ext>
            </a:extLst>
          </p:cNvPr>
          <p:cNvCxnSpPr/>
          <p:nvPr/>
        </p:nvCxnSpPr>
        <p:spPr>
          <a:xfrm>
            <a:off x="622308" y="1236663"/>
            <a:ext cx="10962217"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87435" y="731520"/>
            <a:ext cx="10961716" cy="719384"/>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87435" y="1681163"/>
            <a:ext cx="5264788" cy="407640"/>
          </a:xfrm>
          <a:prstGeom prst="rect">
            <a:avLst/>
          </a:prstGeom>
        </p:spPr>
        <p:txBody>
          <a:bodyPr anchor="b">
            <a:normAutofit/>
          </a:bodyPr>
          <a:lstStyle>
            <a:lvl1pPr marL="0" indent="0">
              <a:buNone/>
              <a:defRPr sz="1800" b="0">
                <a:solidFill>
                  <a:srgbClr val="151F6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3141" y="2223655"/>
            <a:ext cx="5242560" cy="37799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352320" cy="407640"/>
          </a:xfrm>
          <a:prstGeom prst="rect">
            <a:avLst/>
          </a:prstGeom>
        </p:spPr>
        <p:txBody>
          <a:bodyPr anchor="b">
            <a:normAutofit/>
          </a:bodyPr>
          <a:lstStyle>
            <a:lvl1pPr marL="0" indent="0">
              <a:buNone/>
              <a:defRPr sz="1800" b="0">
                <a:solidFill>
                  <a:srgbClr val="151F6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428" y="2223655"/>
            <a:ext cx="5330093" cy="37799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sz="quarter" idx="18"/>
          </p:nvPr>
        </p:nvSpPr>
        <p:spPr>
          <a:xfrm>
            <a:off x="355340" y="359375"/>
            <a:ext cx="11193817" cy="313339"/>
          </a:xfrm>
          <a:prstGeom prst="rect">
            <a:avLst/>
          </a:prstGeom>
        </p:spPr>
        <p:txBody>
          <a:bodyPr lIns="0" tIns="0" rIns="0" bIns="0">
            <a:noAutofit/>
          </a:bodyPr>
          <a:lstStyle>
            <a:lvl1pPr marL="171446" indent="-171446">
              <a:buClr>
                <a:srgbClr val="FFC000"/>
              </a:buClr>
              <a:buFont typeface="Arial" panose="020B0604020202020204" pitchFamily="34" charset="0"/>
              <a:buChar char="►"/>
              <a:defRPr sz="1500">
                <a:solidFill>
                  <a:srgbClr val="271967"/>
                </a:solidFill>
              </a:defRPr>
            </a:lvl1pPr>
          </a:lstStyle>
          <a:p>
            <a:pPr lvl="0"/>
            <a:r>
              <a:rPr lang="en-US"/>
              <a:t>Click to edit Master text styles</a:t>
            </a:r>
          </a:p>
        </p:txBody>
      </p:sp>
      <p:sp>
        <p:nvSpPr>
          <p:cNvPr id="15" name="Slide Number Placeholder 8">
            <a:extLst>
              <a:ext uri="{FF2B5EF4-FFF2-40B4-BE49-F238E27FC236}">
                <a16:creationId xmlns:a16="http://schemas.microsoft.com/office/drawing/2014/main" id="{1EFB3FF2-0C86-422C-82E8-463DF2310279}"/>
              </a:ext>
            </a:extLst>
          </p:cNvPr>
          <p:cNvSpPr>
            <a:spLocks noGrp="1"/>
          </p:cNvSpPr>
          <p:nvPr>
            <p:ph type="sldNum" sz="quarter" idx="19"/>
          </p:nvPr>
        </p:nvSpPr>
        <p:spPr/>
        <p:txBody>
          <a:bodyPr/>
          <a:lstStyle>
            <a:lvl1pPr>
              <a:defRPr/>
            </a:lvl1pPr>
          </a:lstStyle>
          <a:p>
            <a:pPr>
              <a:defRPr/>
            </a:pPr>
            <a:r>
              <a:rPr lang="en-US"/>
              <a:t>PG </a:t>
            </a:r>
            <a:fld id="{FEEC6F93-B035-4183-8766-DE2480768E07}" type="slidenum">
              <a:rPr lang="en-US" smtClean="0"/>
              <a:pPr>
                <a:defRPr/>
              </a:pPr>
              <a:t>‹#›</a:t>
            </a:fld>
            <a:endParaRPr lang="en-US"/>
          </a:p>
        </p:txBody>
      </p:sp>
    </p:spTree>
    <p:extLst>
      <p:ext uri="{BB962C8B-B14F-4D97-AF65-F5344CB8AC3E}">
        <p14:creationId xmlns:p14="http://schemas.microsoft.com/office/powerpoint/2010/main" val="409985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82E2D-245C-4B2E-9433-3CC40F6D8ADC}"/>
              </a:ext>
            </a:extLst>
          </p:cNvPr>
          <p:cNvGrpSpPr>
            <a:grpSpLocks/>
          </p:cNvGrpSpPr>
          <p:nvPr/>
        </p:nvGrpSpPr>
        <p:grpSpPr bwMode="auto">
          <a:xfrm>
            <a:off x="389467" y="6099185"/>
            <a:ext cx="10373784" cy="454025"/>
            <a:chOff x="291439" y="6099165"/>
            <a:chExt cx="7780219" cy="453359"/>
          </a:xfrm>
        </p:grpSpPr>
        <p:sp>
          <p:nvSpPr>
            <p:cNvPr id="6" name="object 61">
              <a:extLst>
                <a:ext uri="{FF2B5EF4-FFF2-40B4-BE49-F238E27FC236}">
                  <a16:creationId xmlns:a16="http://schemas.microsoft.com/office/drawing/2014/main" id="{333C9E6C-509F-44A5-9E91-D98F86FCE165}"/>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7" name="Picture 7">
              <a:extLst>
                <a:ext uri="{FF2B5EF4-FFF2-40B4-BE49-F238E27FC236}">
                  <a16:creationId xmlns:a16="http://schemas.microsoft.com/office/drawing/2014/main" id="{8C8104A2-550C-49EA-BF5C-2A8E90E89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Connector 7">
            <a:extLst>
              <a:ext uri="{FF2B5EF4-FFF2-40B4-BE49-F238E27FC236}">
                <a16:creationId xmlns:a16="http://schemas.microsoft.com/office/drawing/2014/main" id="{02A548BF-8397-4C20-9A8B-20053CE65F47}"/>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9019" y="681039"/>
            <a:ext cx="10949516" cy="798512"/>
          </a:xfrm>
          <a:prstGeom prst="rect">
            <a:avLst/>
          </a:prstGeom>
        </p:spPr>
        <p:txBody>
          <a:bodyPr/>
          <a:lstStyle/>
          <a:p>
            <a:r>
              <a:rPr lang="en-US"/>
              <a:t>Click to edit Master title style</a:t>
            </a:r>
            <a:endParaRPr lang="en-US" dirty="0"/>
          </a:p>
        </p:txBody>
      </p:sp>
      <p:sp>
        <p:nvSpPr>
          <p:cNvPr id="9" name="Text Placeholder 2"/>
          <p:cNvSpPr>
            <a:spLocks noGrp="1"/>
          </p:cNvSpPr>
          <p:nvPr>
            <p:ph type="body" sz="quarter" idx="18"/>
          </p:nvPr>
        </p:nvSpPr>
        <p:spPr>
          <a:xfrm>
            <a:off x="355335" y="359375"/>
            <a:ext cx="11253388" cy="313339"/>
          </a:xfrm>
          <a:prstGeom prst="rect">
            <a:avLst/>
          </a:prstGeom>
        </p:spPr>
        <p:txBody>
          <a:bodyPr lIns="0" tIns="0" rIns="0" bIns="0">
            <a:noAutofit/>
          </a:bodyPr>
          <a:lstStyle>
            <a:lvl1pPr marL="171446" indent="-171446">
              <a:buClr>
                <a:srgbClr val="FFC000"/>
              </a:buClr>
              <a:buFont typeface="Arial" panose="020B0604020202020204" pitchFamily="34" charset="0"/>
              <a:buChar char="►"/>
              <a:defRPr sz="1500">
                <a:solidFill>
                  <a:srgbClr val="271967"/>
                </a:solidFill>
              </a:defRPr>
            </a:lvl1pPr>
          </a:lstStyle>
          <a:p>
            <a:pPr lvl="0"/>
            <a:r>
              <a:rPr lang="en-US"/>
              <a:t>Click to edit Master text styles</a:t>
            </a:r>
          </a:p>
        </p:txBody>
      </p:sp>
      <p:sp>
        <p:nvSpPr>
          <p:cNvPr id="10" name="Text Placeholder 31"/>
          <p:cNvSpPr>
            <a:spLocks noGrp="1"/>
          </p:cNvSpPr>
          <p:nvPr>
            <p:ph type="body" sz="quarter" idx="15"/>
          </p:nvPr>
        </p:nvSpPr>
        <p:spPr>
          <a:xfrm>
            <a:off x="598519" y="1500381"/>
            <a:ext cx="10926004" cy="357612"/>
          </a:xfrm>
          <a:prstGeom prst="rect">
            <a:avLst/>
          </a:prstGeom>
        </p:spPr>
        <p:txBody>
          <a:bodyPr>
            <a:normAutofit/>
          </a:bodyPr>
          <a:lstStyle>
            <a:lvl1pPr marL="298443" indent="-285744">
              <a:buClr>
                <a:srgbClr val="FFC000"/>
              </a:buClr>
              <a:buFont typeface="Arial" panose="020B0604020202020204" pitchFamily="34" charset="0"/>
              <a:buChar char="►"/>
              <a:defRPr sz="1600"/>
            </a:lvl1pPr>
            <a:lvl4pPr marL="1371566" indent="0">
              <a:buNone/>
              <a:defRPr/>
            </a:lvl4pPr>
          </a:lstStyle>
          <a:p>
            <a:pPr lvl="0"/>
            <a:r>
              <a:rPr lang="en-US"/>
              <a:t>Click to edit Master text styles</a:t>
            </a:r>
          </a:p>
        </p:txBody>
      </p:sp>
      <p:sp>
        <p:nvSpPr>
          <p:cNvPr id="11" name="Slide Number Placeholder 4">
            <a:extLst>
              <a:ext uri="{FF2B5EF4-FFF2-40B4-BE49-F238E27FC236}">
                <a16:creationId xmlns:a16="http://schemas.microsoft.com/office/drawing/2014/main" id="{9BED04AE-F42D-415F-9F0D-BEAFB7707354}"/>
              </a:ext>
            </a:extLst>
          </p:cNvPr>
          <p:cNvSpPr>
            <a:spLocks noGrp="1"/>
          </p:cNvSpPr>
          <p:nvPr>
            <p:ph type="sldNum" sz="quarter" idx="19"/>
          </p:nvPr>
        </p:nvSpPr>
        <p:spPr/>
        <p:txBody>
          <a:bodyPr/>
          <a:lstStyle>
            <a:lvl1pPr>
              <a:defRPr/>
            </a:lvl1pPr>
          </a:lstStyle>
          <a:p>
            <a:pPr>
              <a:defRPr/>
            </a:pPr>
            <a:r>
              <a:rPr lang="en-US"/>
              <a:t>PG </a:t>
            </a:r>
            <a:fld id="{8CAE8389-B797-44F3-8121-745102758814}" type="slidenum">
              <a:rPr lang="en-US" smtClean="0"/>
              <a:pPr>
                <a:defRPr/>
              </a:pPr>
              <a:t>‹#›</a:t>
            </a:fld>
            <a:endParaRPr lang="en-US"/>
          </a:p>
        </p:txBody>
      </p:sp>
    </p:spTree>
    <p:extLst>
      <p:ext uri="{BB962C8B-B14F-4D97-AF65-F5344CB8AC3E}">
        <p14:creationId xmlns:p14="http://schemas.microsoft.com/office/powerpoint/2010/main" val="281510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arge - General">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B1DD64F-6459-4547-9247-F4CEA6954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15">
            <a:extLst>
              <a:ext uri="{FF2B5EF4-FFF2-40B4-BE49-F238E27FC236}">
                <a16:creationId xmlns:a16="http://schemas.microsoft.com/office/drawing/2014/main" id="{88D34C75-E8E6-4FD7-8499-77530DE3B946}"/>
              </a:ext>
            </a:extLst>
          </p:cNvPr>
          <p:cNvSpPr/>
          <p:nvPr/>
        </p:nvSpPr>
        <p:spPr>
          <a:xfrm>
            <a:off x="785284" y="3990975"/>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6">
            <a:extLst>
              <a:ext uri="{FF2B5EF4-FFF2-40B4-BE49-F238E27FC236}">
                <a16:creationId xmlns:a16="http://schemas.microsoft.com/office/drawing/2014/main" id="{79458074-3B21-4EBC-9A16-3DE65E1922C9}"/>
              </a:ext>
            </a:extLst>
          </p:cNvPr>
          <p:cNvSpPr/>
          <p:nvPr/>
        </p:nvSpPr>
        <p:spPr>
          <a:xfrm>
            <a:off x="0" y="6011873"/>
            <a:ext cx="12192000" cy="846137"/>
          </a:xfrm>
          <a:custGeom>
            <a:avLst/>
            <a:gdLst/>
            <a:ahLst/>
            <a:cxnLst/>
            <a:rect l="l" t="t" r="r" b="b"/>
            <a:pathLst>
              <a:path w="7315200" h="676910">
                <a:moveTo>
                  <a:pt x="0" y="676655"/>
                </a:moveTo>
                <a:lnTo>
                  <a:pt x="7315200" y="676655"/>
                </a:lnTo>
                <a:lnTo>
                  <a:pt x="7315200" y="0"/>
                </a:lnTo>
                <a:lnTo>
                  <a:pt x="0" y="0"/>
                </a:lnTo>
                <a:lnTo>
                  <a:pt x="0" y="676655"/>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9" name="TextBox 8">
            <a:extLst>
              <a:ext uri="{FF2B5EF4-FFF2-40B4-BE49-F238E27FC236}">
                <a16:creationId xmlns:a16="http://schemas.microsoft.com/office/drawing/2014/main" id="{9F61DE0D-BC54-40E3-865D-7087BC190854}"/>
              </a:ext>
            </a:extLst>
          </p:cNvPr>
          <p:cNvSpPr txBox="1"/>
          <p:nvPr/>
        </p:nvSpPr>
        <p:spPr>
          <a:xfrm>
            <a:off x="378884" y="6170622"/>
            <a:ext cx="1803400" cy="439223"/>
          </a:xfrm>
          <a:prstGeom prst="rect">
            <a:avLst/>
          </a:prstGeom>
          <a:ln>
            <a:noFill/>
          </a:ln>
        </p:spPr>
        <p:txBody>
          <a:bodyPr lIns="0" tIns="15875" rIns="0" bIns="0">
            <a:spAutoFit/>
          </a:bodyPr>
          <a:lstStyle/>
          <a:p>
            <a:pPr marL="15874" eaLnBrk="1" fontAlgn="auto" hangingPunct="1">
              <a:lnSpc>
                <a:spcPts val="1644"/>
              </a:lnSpc>
              <a:spcBef>
                <a:spcPts val="125"/>
              </a:spcBef>
              <a:spcAft>
                <a:spcPts val="0"/>
              </a:spcAft>
              <a:defRPr/>
            </a:pPr>
            <a:r>
              <a:rPr lang="en-US" sz="1375" spc="-7" dirty="0">
                <a:solidFill>
                  <a:schemeClr val="bg1"/>
                </a:solidFill>
                <a:latin typeface="Arial"/>
                <a:cs typeface="Arial"/>
              </a:rPr>
              <a:t>(844) GO-INPRS</a:t>
            </a:r>
          </a:p>
          <a:p>
            <a:pPr marL="15874" eaLnBrk="1" fontAlgn="auto" hangingPunct="1">
              <a:lnSpc>
                <a:spcPts val="1644"/>
              </a:lnSpc>
              <a:spcBef>
                <a:spcPts val="125"/>
              </a:spcBef>
              <a:spcAft>
                <a:spcPts val="0"/>
              </a:spcAft>
              <a:defRPr/>
            </a:pPr>
            <a:r>
              <a:rPr lang="en-US" sz="1375" b="1" spc="-7" dirty="0">
                <a:solidFill>
                  <a:schemeClr val="bg1"/>
                </a:solidFill>
                <a:latin typeface="Arial"/>
                <a:cs typeface="Arial"/>
              </a:rPr>
              <a:t>inprs.in.gov</a:t>
            </a:r>
          </a:p>
        </p:txBody>
      </p:sp>
      <p:sp>
        <p:nvSpPr>
          <p:cNvPr id="15" name="Title 11"/>
          <p:cNvSpPr>
            <a:spLocks noGrp="1"/>
          </p:cNvSpPr>
          <p:nvPr>
            <p:ph type="title" hasCustomPrompt="1"/>
          </p:nvPr>
        </p:nvSpPr>
        <p:spPr>
          <a:xfrm>
            <a:off x="784861" y="3138894"/>
            <a:ext cx="7162787" cy="800100"/>
          </a:xfrm>
          <a:prstGeom prst="rect">
            <a:avLst/>
          </a:prstGeom>
        </p:spPr>
        <p:txBody>
          <a:bodyPr/>
          <a:lstStyle>
            <a:lvl1pPr>
              <a:defRPr sz="5000">
                <a:solidFill>
                  <a:srgbClr val="271967"/>
                </a:solidFill>
              </a:defRPr>
            </a:lvl1pPr>
          </a:lstStyle>
          <a:p>
            <a:r>
              <a:rPr lang="en-US" dirty="0"/>
              <a:t>Presentation Title</a:t>
            </a:r>
          </a:p>
        </p:txBody>
      </p:sp>
      <p:sp>
        <p:nvSpPr>
          <p:cNvPr id="16" name="Text Placeholder 16"/>
          <p:cNvSpPr>
            <a:spLocks noGrp="1"/>
          </p:cNvSpPr>
          <p:nvPr>
            <p:ph type="body" sz="quarter" idx="11" hasCustomPrompt="1"/>
          </p:nvPr>
        </p:nvSpPr>
        <p:spPr>
          <a:xfrm>
            <a:off x="786691" y="4280479"/>
            <a:ext cx="5547360" cy="380024"/>
          </a:xfrm>
          <a:prstGeom prst="rect">
            <a:avLst/>
          </a:prstGeom>
        </p:spPr>
        <p:txBody>
          <a:bodyPr lIns="0" tIns="0" rIns="0" bIns="0"/>
          <a:lstStyle>
            <a:lvl1pPr marL="0" indent="0">
              <a:lnSpc>
                <a:spcPct val="100000"/>
              </a:lnSpc>
              <a:spcBef>
                <a:spcPts val="0"/>
              </a:spcBef>
              <a:spcAft>
                <a:spcPts val="0"/>
              </a:spcAft>
              <a:buNone/>
              <a:defRPr sz="2000">
                <a:solidFill>
                  <a:srgbClr val="FFC000"/>
                </a:solidFill>
              </a:defRPr>
            </a:lvl1pPr>
            <a:lvl2pPr marL="571486" indent="0">
              <a:buNone/>
              <a:defRPr sz="1875">
                <a:solidFill>
                  <a:srgbClr val="FFC000"/>
                </a:solidFill>
              </a:defRPr>
            </a:lvl2pPr>
            <a:lvl3pPr marL="1142971" indent="0">
              <a:buNone/>
              <a:defRPr sz="1875">
                <a:solidFill>
                  <a:srgbClr val="FFC000"/>
                </a:solidFill>
              </a:defRPr>
            </a:lvl3pPr>
            <a:lvl4pPr marL="1714457" indent="0">
              <a:buNone/>
              <a:defRPr sz="1875">
                <a:solidFill>
                  <a:srgbClr val="FFC000"/>
                </a:solidFill>
              </a:defRPr>
            </a:lvl4pPr>
            <a:lvl5pPr marL="2285943" indent="0">
              <a:buNone/>
              <a:defRPr sz="1875">
                <a:solidFill>
                  <a:srgbClr val="FFC000"/>
                </a:solidFill>
              </a:defRPr>
            </a:lvl5pPr>
          </a:lstStyle>
          <a:p>
            <a:pPr lvl="0"/>
            <a:r>
              <a:rPr lang="en-US" dirty="0"/>
              <a:t>Name of Presenter</a:t>
            </a:r>
          </a:p>
        </p:txBody>
      </p:sp>
      <p:sp>
        <p:nvSpPr>
          <p:cNvPr id="17" name="Text Placeholder 20"/>
          <p:cNvSpPr>
            <a:spLocks noGrp="1"/>
          </p:cNvSpPr>
          <p:nvPr>
            <p:ph type="body" sz="quarter" idx="12" hasCustomPrompt="1"/>
          </p:nvPr>
        </p:nvSpPr>
        <p:spPr>
          <a:xfrm>
            <a:off x="787577" y="4659710"/>
            <a:ext cx="5546475" cy="263260"/>
          </a:xfrm>
          <a:prstGeom prst="rect">
            <a:avLst/>
          </a:prstGeom>
        </p:spPr>
        <p:txBody>
          <a:bodyPr lIns="0" tIns="0" rIns="0" bIns="0"/>
          <a:lstStyle>
            <a:lvl1pPr marL="0" indent="0">
              <a:buNone/>
              <a:defRPr sz="1500">
                <a:solidFill>
                  <a:srgbClr val="FFC000"/>
                </a:solidFill>
              </a:defRPr>
            </a:lvl1pPr>
            <a:lvl2pPr marL="571486" indent="0">
              <a:buNone/>
              <a:defRPr/>
            </a:lvl2pPr>
            <a:lvl3pPr marL="1142971" indent="0">
              <a:buNone/>
              <a:defRPr/>
            </a:lvl3pPr>
            <a:lvl4pPr marL="1714457" indent="0">
              <a:buNone/>
              <a:defRPr/>
            </a:lvl4pPr>
            <a:lvl5pPr marL="2285943" indent="0">
              <a:buNone/>
              <a:defRPr/>
            </a:lvl5pPr>
          </a:lstStyle>
          <a:p>
            <a:pPr lvl="0"/>
            <a:r>
              <a:rPr lang="en-US" dirty="0"/>
              <a:t>Presenter Title</a:t>
            </a:r>
          </a:p>
        </p:txBody>
      </p:sp>
      <p:sp>
        <p:nvSpPr>
          <p:cNvPr id="20" name="Text Placeholder 22"/>
          <p:cNvSpPr>
            <a:spLocks noGrp="1"/>
          </p:cNvSpPr>
          <p:nvPr>
            <p:ph type="body" sz="quarter" idx="13" hasCustomPrompt="1"/>
          </p:nvPr>
        </p:nvSpPr>
        <p:spPr>
          <a:xfrm>
            <a:off x="786697" y="5322777"/>
            <a:ext cx="5547359" cy="298379"/>
          </a:xfrm>
          <a:prstGeom prst="rect">
            <a:avLst/>
          </a:prstGeom>
        </p:spPr>
        <p:txBody>
          <a:bodyPr lIns="0" tIns="0" rIns="0" bIns="0"/>
          <a:lstStyle>
            <a:lvl1pPr marL="0" indent="0">
              <a:buNone/>
              <a:defRPr sz="2000">
                <a:solidFill>
                  <a:srgbClr val="FFC000"/>
                </a:solidFill>
              </a:defRPr>
            </a:lvl1pPr>
          </a:lstStyle>
          <a:p>
            <a:pPr lvl="0"/>
            <a:r>
              <a:rPr lang="en-US" dirty="0"/>
              <a:t>MONTH DD, YYYY</a:t>
            </a:r>
          </a:p>
        </p:txBody>
      </p:sp>
    </p:spTree>
    <p:extLst>
      <p:ext uri="{BB962C8B-B14F-4D97-AF65-F5344CB8AC3E}">
        <p14:creationId xmlns:p14="http://schemas.microsoft.com/office/powerpoint/2010/main" val="962281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81D9C06-1429-4499-AEFB-B64E28776496}"/>
              </a:ext>
            </a:extLst>
          </p:cNvPr>
          <p:cNvGrpSpPr>
            <a:grpSpLocks/>
          </p:cNvGrpSpPr>
          <p:nvPr/>
        </p:nvGrpSpPr>
        <p:grpSpPr bwMode="auto">
          <a:xfrm>
            <a:off x="389467" y="6099185"/>
            <a:ext cx="10373784" cy="454025"/>
            <a:chOff x="291439" y="6099165"/>
            <a:chExt cx="7780219" cy="453359"/>
          </a:xfrm>
        </p:grpSpPr>
        <p:sp>
          <p:nvSpPr>
            <p:cNvPr id="4" name="object 61">
              <a:extLst>
                <a:ext uri="{FF2B5EF4-FFF2-40B4-BE49-F238E27FC236}">
                  <a16:creationId xmlns:a16="http://schemas.microsoft.com/office/drawing/2014/main" id="{78D752A8-3D0E-4BA1-8CAC-455C69148DC1}"/>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 name="Picture 7">
              <a:extLst>
                <a:ext uri="{FF2B5EF4-FFF2-40B4-BE49-F238E27FC236}">
                  <a16:creationId xmlns:a16="http://schemas.microsoft.com/office/drawing/2014/main" id="{D7F34A99-CD93-407F-AC39-B202A773C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 name="Straight Connector 5">
            <a:extLst>
              <a:ext uri="{FF2B5EF4-FFF2-40B4-BE49-F238E27FC236}">
                <a16:creationId xmlns:a16="http://schemas.microsoft.com/office/drawing/2014/main" id="{B238DBCF-B2CF-4D16-BD65-02D1639FF977}"/>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9019" y="681039"/>
            <a:ext cx="10949516" cy="798512"/>
          </a:xfrm>
          <a:prstGeom prst="rect">
            <a:avLst/>
          </a:prstGeom>
        </p:spPr>
        <p:txBody>
          <a:bodyPr/>
          <a:lstStyle/>
          <a:p>
            <a:r>
              <a:rPr lang="en-US"/>
              <a:t>Click to edit Master title style</a:t>
            </a:r>
            <a:endParaRPr lang="en-US" dirty="0"/>
          </a:p>
        </p:txBody>
      </p:sp>
      <p:sp>
        <p:nvSpPr>
          <p:cNvPr id="7" name="Slide Number Placeholder 4">
            <a:extLst>
              <a:ext uri="{FF2B5EF4-FFF2-40B4-BE49-F238E27FC236}">
                <a16:creationId xmlns:a16="http://schemas.microsoft.com/office/drawing/2014/main" id="{F1B49BD9-2123-4B02-9C9B-33F8AF7F6B32}"/>
              </a:ext>
            </a:extLst>
          </p:cNvPr>
          <p:cNvSpPr>
            <a:spLocks noGrp="1"/>
          </p:cNvSpPr>
          <p:nvPr>
            <p:ph type="sldNum" sz="quarter" idx="10"/>
          </p:nvPr>
        </p:nvSpPr>
        <p:spPr/>
        <p:txBody>
          <a:bodyPr/>
          <a:lstStyle>
            <a:lvl1pPr>
              <a:defRPr/>
            </a:lvl1pPr>
          </a:lstStyle>
          <a:p>
            <a:pPr>
              <a:defRPr/>
            </a:pPr>
            <a:r>
              <a:rPr lang="en-US"/>
              <a:t>PG </a:t>
            </a:r>
            <a:fld id="{C8D1C16F-C23A-4AFD-BF4E-1C5203F120D7}" type="slidenum">
              <a:rPr lang="en-US" smtClean="0"/>
              <a:pPr>
                <a:defRPr/>
              </a:pPr>
              <a:t>‹#›</a:t>
            </a:fld>
            <a:endParaRPr lang="en-US"/>
          </a:p>
        </p:txBody>
      </p:sp>
    </p:spTree>
    <p:extLst>
      <p:ext uri="{BB962C8B-B14F-4D97-AF65-F5344CB8AC3E}">
        <p14:creationId xmlns:p14="http://schemas.microsoft.com/office/powerpoint/2010/main" val="3378943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w- footnote">
    <p:spTree>
      <p:nvGrpSpPr>
        <p:cNvPr id="1" name=""/>
        <p:cNvGrpSpPr/>
        <p:nvPr/>
      </p:nvGrpSpPr>
      <p:grpSpPr>
        <a:xfrm>
          <a:off x="0" y="0"/>
          <a:ext cx="0" cy="0"/>
          <a:chOff x="0" y="0"/>
          <a:chExt cx="0" cy="0"/>
        </a:xfrm>
      </p:grpSpPr>
      <p:sp>
        <p:nvSpPr>
          <p:cNvPr id="4" name="object 61">
            <a:extLst>
              <a:ext uri="{FF2B5EF4-FFF2-40B4-BE49-F238E27FC236}">
                <a16:creationId xmlns:a16="http://schemas.microsoft.com/office/drawing/2014/main" id="{A0E1E262-A10C-4D4F-874B-BB13F410E923}"/>
              </a:ext>
            </a:extLst>
          </p:cNvPr>
          <p:cNvSpPr>
            <a:spLocks/>
          </p:cNvSpPr>
          <p:nvPr/>
        </p:nvSpPr>
        <p:spPr bwMode="auto">
          <a:xfrm>
            <a:off x="1593851" y="6099183"/>
            <a:ext cx="9169400" cy="4603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 name="Picture 6">
            <a:extLst>
              <a:ext uri="{FF2B5EF4-FFF2-40B4-BE49-F238E27FC236}">
                <a16:creationId xmlns:a16="http://schemas.microsoft.com/office/drawing/2014/main" id="{15FDFBB8-F7A8-4527-8125-9B8AD7BE3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6" y="6099185"/>
            <a:ext cx="97366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35E7E04-10C7-43EA-9084-384146323217}"/>
              </a:ext>
            </a:extLst>
          </p:cNvPr>
          <p:cNvCxnSpPr/>
          <p:nvPr/>
        </p:nvCxnSpPr>
        <p:spPr>
          <a:xfrm>
            <a:off x="588435" y="1150939"/>
            <a:ext cx="10960100" cy="0"/>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599019" y="681039"/>
            <a:ext cx="10949516" cy="798512"/>
          </a:xfrm>
          <a:prstGeom prst="rect">
            <a:avLst/>
          </a:prstGeom>
        </p:spPr>
        <p:txBody>
          <a:bodyPr/>
          <a:lstStyle/>
          <a:p>
            <a:r>
              <a:rPr lang="en-US"/>
              <a:t>Click to edit Master title style</a:t>
            </a:r>
            <a:endParaRPr lang="en-US" dirty="0"/>
          </a:p>
        </p:txBody>
      </p:sp>
      <p:sp>
        <p:nvSpPr>
          <p:cNvPr id="10" name="Text Placeholder 3"/>
          <p:cNvSpPr>
            <a:spLocks noGrp="1"/>
          </p:cNvSpPr>
          <p:nvPr>
            <p:ph type="body" sz="quarter" idx="11"/>
          </p:nvPr>
        </p:nvSpPr>
        <p:spPr>
          <a:xfrm>
            <a:off x="1593553" y="6172661"/>
            <a:ext cx="9168656" cy="358775"/>
          </a:xfrm>
          <a:prstGeom prst="rect">
            <a:avLst/>
          </a:prstGeom>
        </p:spPr>
        <p:txBody>
          <a:bodyPr lIns="0" tIns="0" rIns="0" bIns="0"/>
          <a:lstStyle>
            <a:lvl1pPr marL="0" indent="0">
              <a:lnSpc>
                <a:spcPct val="100000"/>
              </a:lnSpc>
              <a:spcBef>
                <a:spcPts val="0"/>
              </a:spcBef>
              <a:buFontTx/>
              <a:buNone/>
              <a:defRPr sz="500"/>
            </a:lvl1pPr>
            <a:lvl2pPr marL="457189" indent="0">
              <a:buFontTx/>
              <a:buNone/>
              <a:defRPr sz="800"/>
            </a:lvl2pPr>
            <a:lvl3pPr marL="914377" indent="0">
              <a:buFontTx/>
              <a:buNone/>
              <a:defRPr sz="800"/>
            </a:lvl3pPr>
            <a:lvl4pPr marL="1371566" indent="0">
              <a:buFontTx/>
              <a:buNone/>
              <a:defRPr sz="800"/>
            </a:lvl4pPr>
            <a:lvl5pPr marL="1828754" indent="0">
              <a:buFontTx/>
              <a:buNone/>
              <a:defRPr sz="800"/>
            </a:lvl5pPr>
          </a:lstStyle>
          <a:p>
            <a:pPr lvl="0"/>
            <a:r>
              <a:rPr lang="en-US"/>
              <a:t>Click to edit Master text styles</a:t>
            </a:r>
          </a:p>
        </p:txBody>
      </p:sp>
      <p:sp>
        <p:nvSpPr>
          <p:cNvPr id="7" name="Slide Number Placeholder 4">
            <a:extLst>
              <a:ext uri="{FF2B5EF4-FFF2-40B4-BE49-F238E27FC236}">
                <a16:creationId xmlns:a16="http://schemas.microsoft.com/office/drawing/2014/main" id="{9530FC4D-6544-4754-BF43-17B07F3A4046}"/>
              </a:ext>
            </a:extLst>
          </p:cNvPr>
          <p:cNvSpPr>
            <a:spLocks noGrp="1"/>
          </p:cNvSpPr>
          <p:nvPr>
            <p:ph type="sldNum" sz="quarter" idx="12"/>
          </p:nvPr>
        </p:nvSpPr>
        <p:spPr/>
        <p:txBody>
          <a:bodyPr/>
          <a:lstStyle>
            <a:lvl1pPr>
              <a:defRPr/>
            </a:lvl1pPr>
          </a:lstStyle>
          <a:p>
            <a:pPr>
              <a:defRPr/>
            </a:pPr>
            <a:r>
              <a:rPr lang="en-US"/>
              <a:t>PG </a:t>
            </a:r>
            <a:fld id="{67CDCDBE-ADA6-4036-9152-98BD9B1996A8}" type="slidenum">
              <a:rPr lang="en-US" smtClean="0"/>
              <a:pPr>
                <a:defRPr/>
              </a:pPr>
              <a:t>‹#›</a:t>
            </a:fld>
            <a:endParaRPr lang="en-US"/>
          </a:p>
        </p:txBody>
      </p:sp>
    </p:spTree>
    <p:extLst>
      <p:ext uri="{BB962C8B-B14F-4D97-AF65-F5344CB8AC3E}">
        <p14:creationId xmlns:p14="http://schemas.microsoft.com/office/powerpoint/2010/main" val="407480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93E9392-C29A-4693-8DFE-8A873E51742C}"/>
              </a:ext>
            </a:extLst>
          </p:cNvPr>
          <p:cNvGrpSpPr>
            <a:grpSpLocks/>
          </p:cNvGrpSpPr>
          <p:nvPr/>
        </p:nvGrpSpPr>
        <p:grpSpPr bwMode="auto">
          <a:xfrm>
            <a:off x="389467" y="6099185"/>
            <a:ext cx="10373784" cy="454025"/>
            <a:chOff x="291439" y="6099165"/>
            <a:chExt cx="7780219" cy="453359"/>
          </a:xfrm>
        </p:grpSpPr>
        <p:sp>
          <p:nvSpPr>
            <p:cNvPr id="3" name="object 61">
              <a:extLst>
                <a:ext uri="{FF2B5EF4-FFF2-40B4-BE49-F238E27FC236}">
                  <a16:creationId xmlns:a16="http://schemas.microsoft.com/office/drawing/2014/main" id="{4C0D331B-18AD-4F6C-9643-0CF0CA6CA53F}"/>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 name="Picture 7">
              <a:extLst>
                <a:ext uri="{FF2B5EF4-FFF2-40B4-BE49-F238E27FC236}">
                  <a16:creationId xmlns:a16="http://schemas.microsoft.com/office/drawing/2014/main" id="{EFA5CE37-9161-4950-BB85-D8C34728C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3">
            <a:extLst>
              <a:ext uri="{FF2B5EF4-FFF2-40B4-BE49-F238E27FC236}">
                <a16:creationId xmlns:a16="http://schemas.microsoft.com/office/drawing/2014/main" id="{8B1FF99D-4D69-4488-8091-00A4C852CD57}"/>
              </a:ext>
            </a:extLst>
          </p:cNvPr>
          <p:cNvSpPr>
            <a:spLocks noGrp="1"/>
          </p:cNvSpPr>
          <p:nvPr>
            <p:ph type="sldNum" sz="quarter" idx="10"/>
          </p:nvPr>
        </p:nvSpPr>
        <p:spPr/>
        <p:txBody>
          <a:bodyPr/>
          <a:lstStyle>
            <a:lvl1pPr>
              <a:defRPr/>
            </a:lvl1pPr>
          </a:lstStyle>
          <a:p>
            <a:pPr>
              <a:defRPr/>
            </a:pPr>
            <a:r>
              <a:rPr lang="en-US"/>
              <a:t>PG </a:t>
            </a:r>
            <a:fld id="{69C8D58A-2419-4514-AB7B-76EF4EADF418}" type="slidenum">
              <a:rPr lang="en-US" smtClean="0"/>
              <a:pPr>
                <a:defRPr/>
              </a:pPr>
              <a:t>‹#›</a:t>
            </a:fld>
            <a:endParaRPr lang="en-US"/>
          </a:p>
        </p:txBody>
      </p:sp>
    </p:spTree>
    <p:extLst>
      <p:ext uri="{BB962C8B-B14F-4D97-AF65-F5344CB8AC3E}">
        <p14:creationId xmlns:p14="http://schemas.microsoft.com/office/powerpoint/2010/main" val="114986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vestment - Performance - Content">
    <p:spTree>
      <p:nvGrpSpPr>
        <p:cNvPr id="1" name=""/>
        <p:cNvGrpSpPr/>
        <p:nvPr/>
      </p:nvGrpSpPr>
      <p:grpSpPr>
        <a:xfrm>
          <a:off x="0" y="0"/>
          <a:ext cx="0" cy="0"/>
          <a:chOff x="0" y="0"/>
          <a:chExt cx="0" cy="0"/>
        </a:xfrm>
      </p:grpSpPr>
      <p:sp>
        <p:nvSpPr>
          <p:cNvPr id="7" name="object 14">
            <a:extLst>
              <a:ext uri="{FF2B5EF4-FFF2-40B4-BE49-F238E27FC236}">
                <a16:creationId xmlns:a16="http://schemas.microsoft.com/office/drawing/2014/main" id="{B8BD98F9-06B7-4748-A0F7-62CA2D162CD5}"/>
              </a:ext>
            </a:extLst>
          </p:cNvPr>
          <p:cNvSpPr/>
          <p:nvPr/>
        </p:nvSpPr>
        <p:spPr>
          <a:xfrm>
            <a:off x="592674" y="1003300"/>
            <a:ext cx="10943167" cy="0"/>
          </a:xfrm>
          <a:custGeom>
            <a:avLst/>
            <a:gdLst/>
            <a:ahLst/>
            <a:cxnLst/>
            <a:rect l="l" t="t" r="r" b="b"/>
            <a:pathLst>
              <a:path w="6565900">
                <a:moveTo>
                  <a:pt x="0" y="0"/>
                </a:moveTo>
                <a:lnTo>
                  <a:pt x="6565900" y="0"/>
                </a:lnTo>
              </a:path>
            </a:pathLst>
          </a:custGeom>
          <a:ln w="3175">
            <a:solidFill>
              <a:srgbClr val="939598"/>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8" name="object 61">
            <a:extLst>
              <a:ext uri="{FF2B5EF4-FFF2-40B4-BE49-F238E27FC236}">
                <a16:creationId xmlns:a16="http://schemas.microsoft.com/office/drawing/2014/main" id="{63378CD3-4ECE-4F59-8C4A-E1CA171D2243}"/>
              </a:ext>
            </a:extLst>
          </p:cNvPr>
          <p:cNvSpPr>
            <a:spLocks/>
          </p:cNvSpPr>
          <p:nvPr/>
        </p:nvSpPr>
        <p:spPr bwMode="auto">
          <a:xfrm>
            <a:off x="1593851" y="6099183"/>
            <a:ext cx="9169400" cy="4603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 name="Picture 7">
            <a:extLst>
              <a:ext uri="{FF2B5EF4-FFF2-40B4-BE49-F238E27FC236}">
                <a16:creationId xmlns:a16="http://schemas.microsoft.com/office/drawing/2014/main" id="{7E7D8AE2-384E-48B6-9DFC-F37103CA4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6" y="6099185"/>
            <a:ext cx="97366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1999" y="365135"/>
            <a:ext cx="10668004" cy="638255"/>
          </a:xfrm>
          <a:prstGeom prst="rect">
            <a:avLst/>
          </a:prstGeom>
        </p:spPr>
        <p:txBody>
          <a:bodyPr/>
          <a:lstStyle>
            <a:lvl1pPr>
              <a:defRPr sz="4000">
                <a:solidFill>
                  <a:srgbClr val="271967"/>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761999" y="160214"/>
            <a:ext cx="4453468" cy="204919"/>
          </a:xfrm>
          <a:prstGeom prst="rect">
            <a:avLst/>
          </a:prstGeom>
        </p:spPr>
        <p:txBody>
          <a:bodyPr lIns="0" tIns="0" rIns="0" bIns="0"/>
          <a:lstStyle>
            <a:lvl1pPr marL="0" indent="0">
              <a:buNone/>
              <a:defRPr sz="1375">
                <a:solidFill>
                  <a:schemeClr val="bg2">
                    <a:lumMod val="75000"/>
                  </a:schemeClr>
                </a:solidFill>
              </a:defRPr>
            </a:lvl1pPr>
          </a:lstStyle>
          <a:p>
            <a:pPr lvl="0"/>
            <a:r>
              <a:rPr lang="en-US"/>
              <a:t>Click to edit Master text styles</a:t>
            </a:r>
          </a:p>
        </p:txBody>
      </p:sp>
      <p:sp>
        <p:nvSpPr>
          <p:cNvPr id="10" name="Text Placeholder 9"/>
          <p:cNvSpPr>
            <a:spLocks noGrp="1"/>
          </p:cNvSpPr>
          <p:nvPr>
            <p:ph type="body" sz="quarter" idx="12"/>
          </p:nvPr>
        </p:nvSpPr>
        <p:spPr>
          <a:xfrm>
            <a:off x="761996" y="1256120"/>
            <a:ext cx="10668005" cy="385525"/>
          </a:xfrm>
          <a:prstGeom prst="rect">
            <a:avLst/>
          </a:prstGeom>
        </p:spPr>
        <p:txBody>
          <a:bodyPr lIns="0" tIns="0" rIns="0" bIns="0" anchor="ctr"/>
          <a:lstStyle>
            <a:lvl1pPr marL="0" marR="0" indent="0" algn="l" defTabSz="1142971" rtl="0" eaLnBrk="1" fontAlgn="auto" latinLnBrk="0" hangingPunct="1">
              <a:lnSpc>
                <a:spcPct val="90000"/>
              </a:lnSpc>
              <a:spcBef>
                <a:spcPts val="1251"/>
              </a:spcBef>
              <a:spcAft>
                <a:spcPts val="0"/>
              </a:spcAft>
              <a:buClrTx/>
              <a:buSzTx/>
              <a:buFont typeface="Arial" panose="020B0604020202020204" pitchFamily="34" charset="0"/>
              <a:buNone/>
              <a:tabLst/>
              <a:defRPr b="1" i="1">
                <a:solidFill>
                  <a:srgbClr val="271967"/>
                </a:solidFill>
              </a:defRPr>
            </a:lvl1pPr>
          </a:lstStyle>
          <a:p>
            <a:pPr lvl="0"/>
            <a:r>
              <a:rPr lang="en-US"/>
              <a:t>Click to edit Master text styles</a:t>
            </a:r>
          </a:p>
        </p:txBody>
      </p:sp>
      <p:sp>
        <p:nvSpPr>
          <p:cNvPr id="12" name="Text Placeholder 11"/>
          <p:cNvSpPr>
            <a:spLocks noGrp="1"/>
          </p:cNvSpPr>
          <p:nvPr>
            <p:ph type="body" sz="quarter" idx="13"/>
          </p:nvPr>
        </p:nvSpPr>
        <p:spPr>
          <a:xfrm>
            <a:off x="761996" y="1871272"/>
            <a:ext cx="10668005" cy="4104639"/>
          </a:xfrm>
          <a:prstGeom prst="rect">
            <a:avLst/>
          </a:prstGeom>
        </p:spPr>
        <p:txBody>
          <a:bodyPr/>
          <a:lstStyle>
            <a:lvl1pPr marL="285744" marR="0" indent="-285744" algn="l" defTabSz="1142971" rtl="0" eaLnBrk="1" fontAlgn="auto" latinLnBrk="0" hangingPunct="1">
              <a:lnSpc>
                <a:spcPct val="90000"/>
              </a:lnSpc>
              <a:spcBef>
                <a:spcPts val="0"/>
              </a:spcBef>
              <a:spcAft>
                <a:spcPts val="3000"/>
              </a:spcAft>
              <a:buClrTx/>
              <a:buSzTx/>
              <a:buFont typeface="Arial" panose="020B0604020202020204" pitchFamily="34" charset="0"/>
              <a:buChar char="•"/>
              <a:tabLst/>
              <a:defRPr sz="2000" baseline="0">
                <a:solidFill>
                  <a:srgbClr val="726C6C"/>
                </a:solidFill>
              </a:defRPr>
            </a:lvl1pPr>
            <a:lvl2pPr>
              <a:defRPr sz="1500">
                <a:solidFill>
                  <a:srgbClr val="726C6C"/>
                </a:solidFill>
              </a:defRPr>
            </a:lvl2pPr>
            <a:lvl3pPr>
              <a:defRPr sz="1500">
                <a:solidFill>
                  <a:srgbClr val="726C6C"/>
                </a:solidFill>
              </a:defRPr>
            </a:lvl3pPr>
            <a:lvl4pPr>
              <a:defRPr sz="1500">
                <a:solidFill>
                  <a:srgbClr val="726C6C"/>
                </a:solidFill>
              </a:defRPr>
            </a:lvl4pPr>
            <a:lvl5pPr>
              <a:defRPr sz="1500">
                <a:solidFill>
                  <a:srgbClr val="726C6C"/>
                </a:solidFill>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5"/>
          </p:nvPr>
        </p:nvSpPr>
        <p:spPr>
          <a:xfrm>
            <a:off x="1593553" y="6173475"/>
            <a:ext cx="9168656" cy="365125"/>
          </a:xfrm>
          <a:prstGeom prst="rect">
            <a:avLst/>
          </a:prstGeom>
          <a:noFill/>
        </p:spPr>
        <p:txBody>
          <a:bodyPr lIns="0" tIns="0" rIns="0" bIns="0" anchor="b"/>
          <a:lstStyle>
            <a:lvl1pPr marL="0" indent="0">
              <a:buFontTx/>
              <a:buNone/>
              <a:defRPr sz="751" i="1">
                <a:solidFill>
                  <a:schemeClr val="bg2">
                    <a:lumMod val="50000"/>
                  </a:schemeClr>
                </a:solidFill>
                <a:latin typeface="+mn-lt"/>
              </a:defRPr>
            </a:lvl1pPr>
          </a:lstStyle>
          <a:p>
            <a:pPr lvl="0"/>
            <a:r>
              <a:rPr lang="en-US"/>
              <a:t>Click to edit Master text styles</a:t>
            </a:r>
          </a:p>
        </p:txBody>
      </p:sp>
      <p:sp>
        <p:nvSpPr>
          <p:cNvPr id="11" name="Slide Number Placeholder 4">
            <a:extLst>
              <a:ext uri="{FF2B5EF4-FFF2-40B4-BE49-F238E27FC236}">
                <a16:creationId xmlns:a16="http://schemas.microsoft.com/office/drawing/2014/main" id="{C99C81EE-B7DE-49D3-9C28-41DB7EC0F252}"/>
              </a:ext>
            </a:extLst>
          </p:cNvPr>
          <p:cNvSpPr>
            <a:spLocks noGrp="1"/>
          </p:cNvSpPr>
          <p:nvPr>
            <p:ph type="sldNum" sz="quarter" idx="16"/>
          </p:nvPr>
        </p:nvSpPr>
        <p:spPr/>
        <p:txBody>
          <a:bodyPr/>
          <a:lstStyle>
            <a:lvl1pPr>
              <a:defRPr/>
            </a:lvl1pPr>
          </a:lstStyle>
          <a:p>
            <a:pPr>
              <a:defRPr/>
            </a:pPr>
            <a:r>
              <a:rPr lang="en-US"/>
              <a:t>PG </a:t>
            </a:r>
            <a:fld id="{030C7E87-B90A-4A2D-B1F9-46820F46076A}" type="slidenum">
              <a:rPr lang="en-US" smtClean="0"/>
              <a:pPr>
                <a:defRPr/>
              </a:pPr>
              <a:t>‹#›</a:t>
            </a:fld>
            <a:endParaRPr lang="en-US"/>
          </a:p>
        </p:txBody>
      </p:sp>
    </p:spTree>
    <p:extLst>
      <p:ext uri="{BB962C8B-B14F-4D97-AF65-F5344CB8AC3E}">
        <p14:creationId xmlns:p14="http://schemas.microsoft.com/office/powerpoint/2010/main" val="3869470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vestment - Research - Content">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AC6345DB-EF5B-4D3F-9F23-B9247F512C54}"/>
              </a:ext>
            </a:extLst>
          </p:cNvPr>
          <p:cNvSpPr/>
          <p:nvPr/>
        </p:nvSpPr>
        <p:spPr>
          <a:xfrm>
            <a:off x="592674" y="1003300"/>
            <a:ext cx="10943167" cy="0"/>
          </a:xfrm>
          <a:custGeom>
            <a:avLst/>
            <a:gdLst/>
            <a:ahLst/>
            <a:cxnLst/>
            <a:rect l="l" t="t" r="r" b="b"/>
            <a:pathLst>
              <a:path w="6565900">
                <a:moveTo>
                  <a:pt x="0" y="0"/>
                </a:moveTo>
                <a:lnTo>
                  <a:pt x="6565900" y="0"/>
                </a:lnTo>
              </a:path>
            </a:pathLst>
          </a:custGeom>
          <a:ln w="3175">
            <a:solidFill>
              <a:srgbClr val="939598"/>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7" name="object 61">
            <a:extLst>
              <a:ext uri="{FF2B5EF4-FFF2-40B4-BE49-F238E27FC236}">
                <a16:creationId xmlns:a16="http://schemas.microsoft.com/office/drawing/2014/main" id="{3178A458-5EBD-4ED1-8CBD-7819FB25CB75}"/>
              </a:ext>
            </a:extLst>
          </p:cNvPr>
          <p:cNvSpPr>
            <a:spLocks/>
          </p:cNvSpPr>
          <p:nvPr/>
        </p:nvSpPr>
        <p:spPr bwMode="auto">
          <a:xfrm>
            <a:off x="1593851" y="6099183"/>
            <a:ext cx="9169400" cy="4603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7">
            <a:extLst>
              <a:ext uri="{FF2B5EF4-FFF2-40B4-BE49-F238E27FC236}">
                <a16:creationId xmlns:a16="http://schemas.microsoft.com/office/drawing/2014/main" id="{999FABB9-BAC3-47AC-96A1-329A14D0E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6" y="6099185"/>
            <a:ext cx="97366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1999" y="365135"/>
            <a:ext cx="10668004" cy="638255"/>
          </a:xfrm>
          <a:prstGeom prst="rect">
            <a:avLst/>
          </a:prstGeom>
        </p:spPr>
        <p:txBody>
          <a:bodyPr/>
          <a:lstStyle>
            <a:lvl1pPr>
              <a:defRPr sz="4000">
                <a:solidFill>
                  <a:srgbClr val="271967"/>
                </a:solidFill>
              </a:defRPr>
            </a:lvl1pPr>
          </a:lstStyle>
          <a:p>
            <a:r>
              <a:rPr lang="en-US"/>
              <a:t>Click to edit Master title style</a:t>
            </a:r>
            <a:endParaRPr lang="en-US" dirty="0"/>
          </a:p>
        </p:txBody>
      </p:sp>
      <p:sp>
        <p:nvSpPr>
          <p:cNvPr id="10" name="Text Placeholder 9"/>
          <p:cNvSpPr>
            <a:spLocks noGrp="1"/>
          </p:cNvSpPr>
          <p:nvPr>
            <p:ph type="body" sz="quarter" idx="12"/>
          </p:nvPr>
        </p:nvSpPr>
        <p:spPr>
          <a:xfrm>
            <a:off x="761996" y="1256119"/>
            <a:ext cx="10668005" cy="715029"/>
          </a:xfrm>
          <a:prstGeom prst="rect">
            <a:avLst/>
          </a:prstGeom>
        </p:spPr>
        <p:txBody>
          <a:bodyPr lIns="0" tIns="0" rIns="0" bIns="0" anchor="ctr"/>
          <a:lstStyle>
            <a:lvl1pPr marL="0" marR="0" indent="0" algn="l" defTabSz="1142971" rtl="0" eaLnBrk="1" fontAlgn="auto" latinLnBrk="0" hangingPunct="1">
              <a:lnSpc>
                <a:spcPct val="100000"/>
              </a:lnSpc>
              <a:spcBef>
                <a:spcPts val="0"/>
              </a:spcBef>
              <a:spcAft>
                <a:spcPts val="0"/>
              </a:spcAft>
              <a:buClrTx/>
              <a:buSzTx/>
              <a:buFont typeface="Arial" panose="020B0604020202020204" pitchFamily="34" charset="0"/>
              <a:buNone/>
              <a:tabLst/>
              <a:defRPr sz="2000" b="1" i="1">
                <a:solidFill>
                  <a:srgbClr val="271967"/>
                </a:solidFill>
              </a:defRPr>
            </a:lvl1pPr>
          </a:lstStyle>
          <a:p>
            <a:pPr lvl="0"/>
            <a:r>
              <a:rPr lang="en-US"/>
              <a:t>Click to edit Master text styles</a:t>
            </a:r>
          </a:p>
          <a:p>
            <a:pPr lvl="1"/>
            <a:r>
              <a:rPr lang="en-US"/>
              <a:t>Second level</a:t>
            </a:r>
          </a:p>
        </p:txBody>
      </p:sp>
      <p:sp>
        <p:nvSpPr>
          <p:cNvPr id="12" name="Text Placeholder 11"/>
          <p:cNvSpPr>
            <a:spLocks noGrp="1"/>
          </p:cNvSpPr>
          <p:nvPr>
            <p:ph type="body" sz="quarter" idx="13"/>
          </p:nvPr>
        </p:nvSpPr>
        <p:spPr>
          <a:xfrm>
            <a:off x="761996" y="2223866"/>
            <a:ext cx="10668005" cy="3752039"/>
          </a:xfrm>
          <a:prstGeom prst="rect">
            <a:avLst/>
          </a:prstGeom>
        </p:spPr>
        <p:txBody>
          <a:bodyPr/>
          <a:lstStyle>
            <a:lvl1pPr marL="285744" marR="0" indent="-285744" algn="l" defTabSz="1142971" rtl="0" eaLnBrk="1" fontAlgn="auto" latinLnBrk="0" hangingPunct="1">
              <a:lnSpc>
                <a:spcPct val="100000"/>
              </a:lnSpc>
              <a:spcBef>
                <a:spcPts val="0"/>
              </a:spcBef>
              <a:spcAft>
                <a:spcPts val="3000"/>
              </a:spcAft>
              <a:buClrTx/>
              <a:buSzTx/>
              <a:buFont typeface="Arial" panose="020B0604020202020204" pitchFamily="34" charset="0"/>
              <a:buChar char="•"/>
              <a:tabLst/>
              <a:defRPr sz="2000" baseline="0">
                <a:solidFill>
                  <a:srgbClr val="726C6C"/>
                </a:solidFill>
              </a:defRPr>
            </a:lvl1pPr>
            <a:lvl2pPr>
              <a:defRPr sz="1500">
                <a:solidFill>
                  <a:srgbClr val="726C6C"/>
                </a:solidFill>
              </a:defRPr>
            </a:lvl2pPr>
            <a:lvl3pPr>
              <a:defRPr sz="1500">
                <a:solidFill>
                  <a:srgbClr val="726C6C"/>
                </a:solidFill>
              </a:defRPr>
            </a:lvl3pPr>
            <a:lvl4pPr>
              <a:defRPr sz="1500">
                <a:solidFill>
                  <a:srgbClr val="726C6C"/>
                </a:solidFill>
              </a:defRPr>
            </a:lvl4pPr>
            <a:lvl5pPr>
              <a:defRPr sz="1500">
                <a:solidFill>
                  <a:srgbClr val="726C6C"/>
                </a:solidFill>
              </a:defRPr>
            </a:lvl5pPr>
          </a:lstStyle>
          <a:p>
            <a:pPr lvl="0"/>
            <a:r>
              <a:rPr lang="en-US"/>
              <a:t>Click to edit Master text styles</a:t>
            </a:r>
          </a:p>
          <a:p>
            <a:pPr lvl="1"/>
            <a:r>
              <a:rPr lang="en-US"/>
              <a:t>Second level</a:t>
            </a:r>
          </a:p>
        </p:txBody>
      </p:sp>
      <p:sp>
        <p:nvSpPr>
          <p:cNvPr id="11" name="Text Placeholder 4"/>
          <p:cNvSpPr>
            <a:spLocks noGrp="1"/>
          </p:cNvSpPr>
          <p:nvPr>
            <p:ph type="body" sz="quarter" idx="15"/>
          </p:nvPr>
        </p:nvSpPr>
        <p:spPr>
          <a:xfrm>
            <a:off x="1593553" y="6173475"/>
            <a:ext cx="9168656" cy="365125"/>
          </a:xfrm>
          <a:prstGeom prst="rect">
            <a:avLst/>
          </a:prstGeom>
          <a:noFill/>
        </p:spPr>
        <p:txBody>
          <a:bodyPr lIns="0" tIns="0" rIns="0" bIns="0" anchor="b"/>
          <a:lstStyle>
            <a:lvl1pPr marL="0" indent="0">
              <a:buFontTx/>
              <a:buNone/>
              <a:defRPr sz="751" i="1">
                <a:solidFill>
                  <a:schemeClr val="bg2">
                    <a:lumMod val="50000"/>
                  </a:schemeClr>
                </a:solidFill>
                <a:latin typeface="+mn-lt"/>
              </a:defRPr>
            </a:lvl1pPr>
          </a:lstStyle>
          <a:p>
            <a:pPr lvl="0"/>
            <a:r>
              <a:rPr lang="en-US"/>
              <a:t>Click to edit Master text styles</a:t>
            </a:r>
          </a:p>
        </p:txBody>
      </p:sp>
      <p:sp>
        <p:nvSpPr>
          <p:cNvPr id="9" name="Slide Number Placeholder 4">
            <a:extLst>
              <a:ext uri="{FF2B5EF4-FFF2-40B4-BE49-F238E27FC236}">
                <a16:creationId xmlns:a16="http://schemas.microsoft.com/office/drawing/2014/main" id="{C685E372-D214-495D-8103-33B6DCF775B8}"/>
              </a:ext>
            </a:extLst>
          </p:cNvPr>
          <p:cNvSpPr>
            <a:spLocks noGrp="1"/>
          </p:cNvSpPr>
          <p:nvPr>
            <p:ph type="sldNum" sz="quarter" idx="16"/>
          </p:nvPr>
        </p:nvSpPr>
        <p:spPr/>
        <p:txBody>
          <a:bodyPr/>
          <a:lstStyle>
            <a:lvl1pPr>
              <a:defRPr/>
            </a:lvl1pPr>
          </a:lstStyle>
          <a:p>
            <a:pPr>
              <a:defRPr/>
            </a:pPr>
            <a:r>
              <a:rPr lang="en-US"/>
              <a:t>PG </a:t>
            </a:r>
            <a:fld id="{D6953F7F-BF9E-4DF2-8E26-392CDC5DC684}" type="slidenum">
              <a:rPr lang="en-US" smtClean="0"/>
              <a:pPr>
                <a:defRPr/>
              </a:pPr>
              <a:t>‹#›</a:t>
            </a:fld>
            <a:endParaRPr lang="en-US"/>
          </a:p>
        </p:txBody>
      </p:sp>
    </p:spTree>
    <p:extLst>
      <p:ext uri="{BB962C8B-B14F-4D97-AF65-F5344CB8AC3E}">
        <p14:creationId xmlns:p14="http://schemas.microsoft.com/office/powerpoint/2010/main" val="106328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vestment - Recommendation - Content">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B7FA1EDB-E8B4-413E-A1A4-55A96E766B8B}"/>
              </a:ext>
            </a:extLst>
          </p:cNvPr>
          <p:cNvSpPr/>
          <p:nvPr/>
        </p:nvSpPr>
        <p:spPr>
          <a:xfrm>
            <a:off x="592674" y="1003300"/>
            <a:ext cx="10943167" cy="0"/>
          </a:xfrm>
          <a:custGeom>
            <a:avLst/>
            <a:gdLst/>
            <a:ahLst/>
            <a:cxnLst/>
            <a:rect l="l" t="t" r="r" b="b"/>
            <a:pathLst>
              <a:path w="6565900">
                <a:moveTo>
                  <a:pt x="0" y="0"/>
                </a:moveTo>
                <a:lnTo>
                  <a:pt x="6565900" y="0"/>
                </a:lnTo>
              </a:path>
            </a:pathLst>
          </a:custGeom>
          <a:ln w="3175">
            <a:solidFill>
              <a:srgbClr val="939598"/>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7" name="object 61">
            <a:extLst>
              <a:ext uri="{FF2B5EF4-FFF2-40B4-BE49-F238E27FC236}">
                <a16:creationId xmlns:a16="http://schemas.microsoft.com/office/drawing/2014/main" id="{53FAA84D-2193-40C1-8594-EEBAA94A85D1}"/>
              </a:ext>
            </a:extLst>
          </p:cNvPr>
          <p:cNvSpPr>
            <a:spLocks/>
          </p:cNvSpPr>
          <p:nvPr/>
        </p:nvSpPr>
        <p:spPr bwMode="auto">
          <a:xfrm>
            <a:off x="1593851" y="6099183"/>
            <a:ext cx="9169400" cy="4603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7">
            <a:extLst>
              <a:ext uri="{FF2B5EF4-FFF2-40B4-BE49-F238E27FC236}">
                <a16:creationId xmlns:a16="http://schemas.microsoft.com/office/drawing/2014/main" id="{CD3A4D25-58E5-40DC-BEE7-B5AF8FE93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6" y="6099185"/>
            <a:ext cx="97366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p:nvPr>
        </p:nvSpPr>
        <p:spPr>
          <a:xfrm>
            <a:off x="761996" y="1254150"/>
            <a:ext cx="10668005" cy="3859121"/>
          </a:xfrm>
          <a:prstGeom prst="rect">
            <a:avLst/>
          </a:prstGeom>
        </p:spPr>
        <p:txBody>
          <a:bodyPr/>
          <a:lstStyle>
            <a:lvl1pPr marL="285744" marR="0" indent="-285744" algn="l" defTabSz="1142971" rtl="0" eaLnBrk="1" fontAlgn="auto" latinLnBrk="0" hangingPunct="1">
              <a:lnSpc>
                <a:spcPct val="100000"/>
              </a:lnSpc>
              <a:spcBef>
                <a:spcPts val="0"/>
              </a:spcBef>
              <a:spcAft>
                <a:spcPts val="3000"/>
              </a:spcAft>
              <a:buClrTx/>
              <a:buSzTx/>
              <a:buFont typeface="Arial" panose="020B0604020202020204" pitchFamily="34" charset="0"/>
              <a:buChar char="•"/>
              <a:tabLst/>
              <a:defRPr sz="2000" baseline="0">
                <a:solidFill>
                  <a:srgbClr val="726C6C"/>
                </a:solidFill>
              </a:defRPr>
            </a:lvl1pPr>
            <a:lvl2pPr>
              <a:defRPr sz="1500">
                <a:solidFill>
                  <a:srgbClr val="726C6C"/>
                </a:solidFill>
              </a:defRPr>
            </a:lvl2pPr>
            <a:lvl3pPr>
              <a:defRPr sz="1500">
                <a:solidFill>
                  <a:srgbClr val="726C6C"/>
                </a:solidFill>
              </a:defRPr>
            </a:lvl3pPr>
            <a:lvl4pPr>
              <a:defRPr sz="1500">
                <a:solidFill>
                  <a:srgbClr val="726C6C"/>
                </a:solidFill>
              </a:defRPr>
            </a:lvl4pPr>
            <a:lvl5pPr>
              <a:defRPr sz="1500">
                <a:solidFill>
                  <a:srgbClr val="726C6C"/>
                </a:solidFill>
              </a:defRPr>
            </a:lvl5pPr>
          </a:lstStyle>
          <a:p>
            <a:pPr lvl="0"/>
            <a:r>
              <a:rPr lang="en-US"/>
              <a:t>Click to edit Master text styles</a:t>
            </a:r>
          </a:p>
          <a:p>
            <a:pPr lvl="1"/>
            <a:r>
              <a:rPr lang="en-US"/>
              <a:t>Second level</a:t>
            </a:r>
          </a:p>
        </p:txBody>
      </p:sp>
      <p:sp>
        <p:nvSpPr>
          <p:cNvPr id="2" name="Title 1"/>
          <p:cNvSpPr>
            <a:spLocks noGrp="1"/>
          </p:cNvSpPr>
          <p:nvPr>
            <p:ph type="title"/>
          </p:nvPr>
        </p:nvSpPr>
        <p:spPr>
          <a:xfrm>
            <a:off x="761999" y="365135"/>
            <a:ext cx="10668004" cy="638255"/>
          </a:xfrm>
          <a:prstGeom prst="rect">
            <a:avLst/>
          </a:prstGeom>
        </p:spPr>
        <p:txBody>
          <a:bodyPr/>
          <a:lstStyle>
            <a:lvl1pPr>
              <a:defRPr sz="4000">
                <a:solidFill>
                  <a:srgbClr val="271967"/>
                </a:solidFill>
              </a:defRPr>
            </a:lvl1pPr>
          </a:lstStyle>
          <a:p>
            <a:r>
              <a:rPr lang="en-US"/>
              <a:t>Click to edit Master title style</a:t>
            </a:r>
            <a:endParaRPr lang="en-US" dirty="0"/>
          </a:p>
        </p:txBody>
      </p:sp>
      <p:sp>
        <p:nvSpPr>
          <p:cNvPr id="11" name="Text Placeholder 11"/>
          <p:cNvSpPr>
            <a:spLocks noGrp="1"/>
          </p:cNvSpPr>
          <p:nvPr>
            <p:ph type="body" sz="quarter" idx="15"/>
          </p:nvPr>
        </p:nvSpPr>
        <p:spPr>
          <a:xfrm>
            <a:off x="761997" y="5257812"/>
            <a:ext cx="10636259" cy="719089"/>
          </a:xfrm>
          <a:prstGeom prst="rect">
            <a:avLst/>
          </a:prstGeom>
          <a:solidFill>
            <a:srgbClr val="F1F2F2"/>
          </a:solidFill>
        </p:spPr>
        <p:txBody>
          <a:bodyPr anchor="ctr"/>
          <a:lstStyle>
            <a:lvl1pPr marL="575455" marR="0" indent="-430600" algn="l" defTabSz="1142971" rtl="0" eaLnBrk="1" fontAlgn="auto" latinLnBrk="0" hangingPunct="1">
              <a:lnSpc>
                <a:spcPct val="90000"/>
              </a:lnSpc>
              <a:spcBef>
                <a:spcPts val="0"/>
              </a:spcBef>
              <a:spcAft>
                <a:spcPts val="3000"/>
              </a:spcAft>
              <a:buClr>
                <a:srgbClr val="FFC000"/>
              </a:buClr>
              <a:buSzTx/>
              <a:buFont typeface="Arial" panose="020B0604020202020204" pitchFamily="34" charset="0"/>
              <a:buChar char="►"/>
              <a:tabLst/>
              <a:defRPr sz="2000" b="1" baseline="0">
                <a:solidFill>
                  <a:srgbClr val="271967"/>
                </a:solidFill>
              </a:defRPr>
            </a:lvl1pPr>
            <a:lvl2pPr>
              <a:defRPr sz="1500">
                <a:solidFill>
                  <a:srgbClr val="726C6C"/>
                </a:solidFill>
              </a:defRPr>
            </a:lvl2pPr>
            <a:lvl3pPr>
              <a:defRPr sz="1500">
                <a:solidFill>
                  <a:srgbClr val="726C6C"/>
                </a:solidFill>
              </a:defRPr>
            </a:lvl3pPr>
            <a:lvl4pPr>
              <a:defRPr sz="1500">
                <a:solidFill>
                  <a:srgbClr val="726C6C"/>
                </a:solidFill>
              </a:defRPr>
            </a:lvl4pPr>
            <a:lvl5pPr>
              <a:defRPr sz="1500">
                <a:solidFill>
                  <a:srgbClr val="726C6C"/>
                </a:solidFill>
              </a:defRPr>
            </a:lvl5pPr>
          </a:lstStyle>
          <a:p>
            <a:pPr lvl="0"/>
            <a:r>
              <a:rPr lang="en-US"/>
              <a:t>Click to edit Master text styles</a:t>
            </a:r>
          </a:p>
        </p:txBody>
      </p:sp>
      <p:sp>
        <p:nvSpPr>
          <p:cNvPr id="10" name="Text Placeholder 4"/>
          <p:cNvSpPr>
            <a:spLocks noGrp="1"/>
          </p:cNvSpPr>
          <p:nvPr>
            <p:ph type="body" sz="quarter" idx="16"/>
          </p:nvPr>
        </p:nvSpPr>
        <p:spPr>
          <a:xfrm>
            <a:off x="1593553" y="6173475"/>
            <a:ext cx="9168656" cy="365125"/>
          </a:xfrm>
          <a:prstGeom prst="rect">
            <a:avLst/>
          </a:prstGeom>
          <a:noFill/>
        </p:spPr>
        <p:txBody>
          <a:bodyPr lIns="0" tIns="0" rIns="0" bIns="0" anchor="b"/>
          <a:lstStyle>
            <a:lvl1pPr marL="0" indent="0">
              <a:buFontTx/>
              <a:buNone/>
              <a:defRPr sz="751" i="1">
                <a:solidFill>
                  <a:schemeClr val="bg2">
                    <a:lumMod val="50000"/>
                  </a:schemeClr>
                </a:solidFill>
                <a:latin typeface="+mn-lt"/>
              </a:defRPr>
            </a:lvl1pPr>
          </a:lstStyle>
          <a:p>
            <a:pPr lvl="0"/>
            <a:r>
              <a:rPr lang="en-US"/>
              <a:t>Click to edit Master text styles</a:t>
            </a:r>
          </a:p>
        </p:txBody>
      </p:sp>
      <p:sp>
        <p:nvSpPr>
          <p:cNvPr id="9" name="Slide Number Placeholder 4">
            <a:extLst>
              <a:ext uri="{FF2B5EF4-FFF2-40B4-BE49-F238E27FC236}">
                <a16:creationId xmlns:a16="http://schemas.microsoft.com/office/drawing/2014/main" id="{9E38459D-E166-488F-B2DC-261234617934}"/>
              </a:ext>
            </a:extLst>
          </p:cNvPr>
          <p:cNvSpPr>
            <a:spLocks noGrp="1"/>
          </p:cNvSpPr>
          <p:nvPr>
            <p:ph type="sldNum" sz="quarter" idx="17"/>
          </p:nvPr>
        </p:nvSpPr>
        <p:spPr/>
        <p:txBody>
          <a:bodyPr/>
          <a:lstStyle>
            <a:lvl1pPr>
              <a:defRPr/>
            </a:lvl1pPr>
          </a:lstStyle>
          <a:p>
            <a:pPr>
              <a:defRPr/>
            </a:pPr>
            <a:r>
              <a:rPr lang="en-US"/>
              <a:t>PG </a:t>
            </a:r>
            <a:fld id="{B9A59DE7-37DD-4096-B2C8-4698D2D53781}" type="slidenum">
              <a:rPr lang="en-US" smtClean="0"/>
              <a:pPr>
                <a:defRPr/>
              </a:pPr>
              <a:t>‹#›</a:t>
            </a:fld>
            <a:endParaRPr lang="en-US"/>
          </a:p>
        </p:txBody>
      </p:sp>
    </p:spTree>
    <p:extLst>
      <p:ext uri="{BB962C8B-B14F-4D97-AF65-F5344CB8AC3E}">
        <p14:creationId xmlns:p14="http://schemas.microsoft.com/office/powerpoint/2010/main" val="4133734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sset Overview">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9E6C8CB-1132-4272-864F-7EDBE324B78D}"/>
              </a:ext>
            </a:extLst>
          </p:cNvPr>
          <p:cNvSpPr txBox="1"/>
          <p:nvPr/>
        </p:nvSpPr>
        <p:spPr>
          <a:xfrm>
            <a:off x="1191687" y="1049348"/>
            <a:ext cx="977900" cy="198035"/>
          </a:xfrm>
          <a:prstGeom prst="rect">
            <a:avLst/>
          </a:prstGeom>
        </p:spPr>
        <p:txBody>
          <a:bodyPr lIns="0" tIns="15081" rIns="0" bIns="0">
            <a:spAutoFit/>
          </a:bodyPr>
          <a:lstStyle/>
          <a:p>
            <a:pPr marL="15874" eaLnBrk="1" fontAlgn="auto" hangingPunct="1">
              <a:spcBef>
                <a:spcPts val="119"/>
              </a:spcBef>
              <a:spcAft>
                <a:spcPts val="0"/>
              </a:spcAft>
              <a:defRPr/>
            </a:pPr>
            <a:r>
              <a:rPr sz="1188" spc="-7" dirty="0">
                <a:solidFill>
                  <a:srgbClr val="414042"/>
                </a:solidFill>
                <a:latin typeface="Arial"/>
                <a:cs typeface="Arial"/>
              </a:rPr>
              <a:t>PMS</a:t>
            </a:r>
            <a:r>
              <a:rPr sz="1188" spc="-81" dirty="0">
                <a:solidFill>
                  <a:srgbClr val="414042"/>
                </a:solidFill>
                <a:latin typeface="Arial"/>
                <a:cs typeface="Arial"/>
              </a:rPr>
              <a:t> </a:t>
            </a:r>
            <a:r>
              <a:rPr sz="1188" spc="-13" dirty="0">
                <a:solidFill>
                  <a:srgbClr val="414042"/>
                </a:solidFill>
                <a:latin typeface="Arial"/>
                <a:cs typeface="Arial"/>
              </a:rPr>
              <a:t>7409</a:t>
            </a:r>
            <a:endParaRPr sz="1188" dirty="0">
              <a:latin typeface="Arial"/>
              <a:cs typeface="Arial"/>
            </a:endParaRPr>
          </a:p>
        </p:txBody>
      </p:sp>
      <p:sp>
        <p:nvSpPr>
          <p:cNvPr id="3" name="object 4">
            <a:extLst>
              <a:ext uri="{FF2B5EF4-FFF2-40B4-BE49-F238E27FC236}">
                <a16:creationId xmlns:a16="http://schemas.microsoft.com/office/drawing/2014/main" id="{2A247E1D-34A3-4CCC-9C55-3E2DE911A627}"/>
              </a:ext>
            </a:extLst>
          </p:cNvPr>
          <p:cNvSpPr txBox="1"/>
          <p:nvPr/>
        </p:nvSpPr>
        <p:spPr>
          <a:xfrm>
            <a:off x="2745319" y="1049348"/>
            <a:ext cx="977900" cy="198035"/>
          </a:xfrm>
          <a:prstGeom prst="rect">
            <a:avLst/>
          </a:prstGeom>
        </p:spPr>
        <p:txBody>
          <a:bodyPr lIns="0" tIns="15081" rIns="0" bIns="0">
            <a:spAutoFit/>
          </a:bodyPr>
          <a:lstStyle/>
          <a:p>
            <a:pPr marL="15874" eaLnBrk="1" fontAlgn="auto" hangingPunct="1">
              <a:spcBef>
                <a:spcPts val="119"/>
              </a:spcBef>
              <a:spcAft>
                <a:spcPts val="0"/>
              </a:spcAft>
              <a:defRPr/>
            </a:pPr>
            <a:r>
              <a:rPr sz="1188" spc="-7" dirty="0">
                <a:solidFill>
                  <a:srgbClr val="414042"/>
                </a:solidFill>
                <a:latin typeface="Arial"/>
                <a:cs typeface="Arial"/>
              </a:rPr>
              <a:t>PMS</a:t>
            </a:r>
            <a:r>
              <a:rPr sz="1188" spc="-81" dirty="0">
                <a:solidFill>
                  <a:srgbClr val="414042"/>
                </a:solidFill>
                <a:latin typeface="Arial"/>
                <a:cs typeface="Arial"/>
              </a:rPr>
              <a:t> </a:t>
            </a:r>
            <a:r>
              <a:rPr sz="1188" spc="-13" dirty="0">
                <a:solidFill>
                  <a:srgbClr val="414042"/>
                </a:solidFill>
                <a:latin typeface="Arial"/>
                <a:cs typeface="Arial"/>
              </a:rPr>
              <a:t>2756</a:t>
            </a:r>
            <a:endParaRPr sz="1188" dirty="0">
              <a:latin typeface="Arial"/>
              <a:cs typeface="Arial"/>
            </a:endParaRPr>
          </a:p>
        </p:txBody>
      </p:sp>
      <p:sp>
        <p:nvSpPr>
          <p:cNvPr id="4" name="object 5">
            <a:extLst>
              <a:ext uri="{FF2B5EF4-FFF2-40B4-BE49-F238E27FC236}">
                <a16:creationId xmlns:a16="http://schemas.microsoft.com/office/drawing/2014/main" id="{75FCC0CB-99BE-486E-BA28-9EBFC06948A3}"/>
              </a:ext>
            </a:extLst>
          </p:cNvPr>
          <p:cNvSpPr txBox="1"/>
          <p:nvPr/>
        </p:nvSpPr>
        <p:spPr>
          <a:xfrm>
            <a:off x="4296833" y="1049348"/>
            <a:ext cx="476251" cy="198035"/>
          </a:xfrm>
          <a:prstGeom prst="rect">
            <a:avLst/>
          </a:prstGeom>
        </p:spPr>
        <p:txBody>
          <a:bodyPr lIns="0" tIns="15081" rIns="0" bIns="0">
            <a:spAutoFit/>
          </a:bodyPr>
          <a:lstStyle/>
          <a:p>
            <a:pPr marL="15874" eaLnBrk="1" fontAlgn="auto" hangingPunct="1">
              <a:spcBef>
                <a:spcPts val="119"/>
              </a:spcBef>
              <a:spcAft>
                <a:spcPts val="0"/>
              </a:spcAft>
              <a:defRPr/>
            </a:pPr>
            <a:r>
              <a:rPr sz="1188" spc="-7" dirty="0">
                <a:solidFill>
                  <a:srgbClr val="414042"/>
                </a:solidFill>
                <a:latin typeface="Arial"/>
                <a:cs typeface="Arial"/>
              </a:rPr>
              <a:t>Gray</a:t>
            </a:r>
            <a:endParaRPr sz="1188" dirty="0">
              <a:latin typeface="Arial"/>
              <a:cs typeface="Arial"/>
            </a:endParaRPr>
          </a:p>
        </p:txBody>
      </p:sp>
      <p:sp>
        <p:nvSpPr>
          <p:cNvPr id="5" name="object 6">
            <a:extLst>
              <a:ext uri="{FF2B5EF4-FFF2-40B4-BE49-F238E27FC236}">
                <a16:creationId xmlns:a16="http://schemas.microsoft.com/office/drawing/2014/main" id="{214E2FB8-A7D5-4852-9D46-660C5F7FD320}"/>
              </a:ext>
            </a:extLst>
          </p:cNvPr>
          <p:cNvSpPr/>
          <p:nvPr/>
        </p:nvSpPr>
        <p:spPr>
          <a:xfrm>
            <a:off x="1212851" y="1303349"/>
            <a:ext cx="802216" cy="301625"/>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8">
            <a:extLst>
              <a:ext uri="{FF2B5EF4-FFF2-40B4-BE49-F238E27FC236}">
                <a16:creationId xmlns:a16="http://schemas.microsoft.com/office/drawing/2014/main" id="{1624CBA2-4FB5-4D34-8DDD-2928F8005B42}"/>
              </a:ext>
            </a:extLst>
          </p:cNvPr>
          <p:cNvSpPr/>
          <p:nvPr/>
        </p:nvSpPr>
        <p:spPr>
          <a:xfrm>
            <a:off x="1212851" y="2046298"/>
            <a:ext cx="802216" cy="300037"/>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FD281"/>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9">
            <a:extLst>
              <a:ext uri="{FF2B5EF4-FFF2-40B4-BE49-F238E27FC236}">
                <a16:creationId xmlns:a16="http://schemas.microsoft.com/office/drawing/2014/main" id="{7DAAEB6D-D1D3-4272-AFAC-9D2FBCB834FE}"/>
              </a:ext>
            </a:extLst>
          </p:cNvPr>
          <p:cNvSpPr/>
          <p:nvPr/>
        </p:nvSpPr>
        <p:spPr>
          <a:xfrm>
            <a:off x="1212851" y="1674817"/>
            <a:ext cx="802216" cy="300037"/>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EC558"/>
          </a:solidFill>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1">
            <a:extLst>
              <a:ext uri="{FF2B5EF4-FFF2-40B4-BE49-F238E27FC236}">
                <a16:creationId xmlns:a16="http://schemas.microsoft.com/office/drawing/2014/main" id="{14D76C6A-7061-4D23-9FF1-05A1BEFE5F94}"/>
              </a:ext>
            </a:extLst>
          </p:cNvPr>
          <p:cNvSpPr/>
          <p:nvPr/>
        </p:nvSpPr>
        <p:spPr>
          <a:xfrm>
            <a:off x="1212851" y="2420949"/>
            <a:ext cx="802216" cy="301625"/>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FE0A8"/>
          </a:solidFill>
        </p:spPr>
        <p:txBody>
          <a:bodyPr lIns="0" tIns="0" rIns="0" bIns="0"/>
          <a:lstStyle/>
          <a:p>
            <a:pPr eaLnBrk="1" fontAlgn="auto" hangingPunct="1">
              <a:spcBef>
                <a:spcPts val="0"/>
              </a:spcBef>
              <a:spcAft>
                <a:spcPts val="0"/>
              </a:spcAft>
              <a:defRPr/>
            </a:pPr>
            <a:endParaRPr sz="2251" dirty="0">
              <a:latin typeface="+mn-lt"/>
            </a:endParaRPr>
          </a:p>
        </p:txBody>
      </p:sp>
      <p:sp>
        <p:nvSpPr>
          <p:cNvPr id="9" name="object 12">
            <a:extLst>
              <a:ext uri="{FF2B5EF4-FFF2-40B4-BE49-F238E27FC236}">
                <a16:creationId xmlns:a16="http://schemas.microsoft.com/office/drawing/2014/main" id="{E52DDA05-59F3-4B6C-87DA-8E953229A20F}"/>
              </a:ext>
            </a:extLst>
          </p:cNvPr>
          <p:cNvSpPr/>
          <p:nvPr/>
        </p:nvSpPr>
        <p:spPr>
          <a:xfrm>
            <a:off x="1212851" y="2797183"/>
            <a:ext cx="802216" cy="300039"/>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FEED0"/>
          </a:solidFill>
        </p:spPr>
        <p:txBody>
          <a:bodyPr lIns="0" tIns="0" rIns="0" bIns="0"/>
          <a:lstStyle/>
          <a:p>
            <a:pPr eaLnBrk="1" fontAlgn="auto" hangingPunct="1">
              <a:spcBef>
                <a:spcPts val="0"/>
              </a:spcBef>
              <a:spcAft>
                <a:spcPts val="0"/>
              </a:spcAft>
              <a:defRPr/>
            </a:pPr>
            <a:endParaRPr sz="2251" dirty="0">
              <a:latin typeface="+mn-lt"/>
            </a:endParaRPr>
          </a:p>
        </p:txBody>
      </p:sp>
      <p:sp>
        <p:nvSpPr>
          <p:cNvPr id="10" name="object 13">
            <a:extLst>
              <a:ext uri="{FF2B5EF4-FFF2-40B4-BE49-F238E27FC236}">
                <a16:creationId xmlns:a16="http://schemas.microsoft.com/office/drawing/2014/main" id="{D03B7C47-91B6-43CC-8ABE-2B6175B26DDD}"/>
              </a:ext>
            </a:extLst>
          </p:cNvPr>
          <p:cNvSpPr/>
          <p:nvPr/>
        </p:nvSpPr>
        <p:spPr>
          <a:xfrm>
            <a:off x="1212851" y="3171836"/>
            <a:ext cx="802216" cy="301625"/>
          </a:xfrm>
          <a:custGeom>
            <a:avLst/>
            <a:gdLst/>
            <a:ahLst/>
            <a:cxnLst/>
            <a:rect l="l" t="t" r="r" b="b"/>
            <a:pathLst>
              <a:path w="480694" h="240664">
                <a:moveTo>
                  <a:pt x="0" y="240309"/>
                </a:moveTo>
                <a:lnTo>
                  <a:pt x="480618" y="240309"/>
                </a:lnTo>
                <a:lnTo>
                  <a:pt x="480618" y="0"/>
                </a:lnTo>
                <a:lnTo>
                  <a:pt x="0" y="0"/>
                </a:lnTo>
                <a:lnTo>
                  <a:pt x="0" y="240309"/>
                </a:lnTo>
                <a:close/>
              </a:path>
            </a:pathLst>
          </a:custGeom>
          <a:solidFill>
            <a:srgbClr val="FFF5E5"/>
          </a:solidFill>
        </p:spPr>
        <p:txBody>
          <a:bodyPr lIns="0" tIns="0" rIns="0" bIns="0"/>
          <a:lstStyle/>
          <a:p>
            <a:pPr eaLnBrk="1" fontAlgn="auto" hangingPunct="1">
              <a:spcBef>
                <a:spcPts val="0"/>
              </a:spcBef>
              <a:spcAft>
                <a:spcPts val="0"/>
              </a:spcAft>
              <a:defRPr/>
            </a:pPr>
            <a:endParaRPr sz="2251" dirty="0">
              <a:latin typeface="+mn-lt"/>
            </a:endParaRPr>
          </a:p>
        </p:txBody>
      </p:sp>
      <p:graphicFrame>
        <p:nvGraphicFramePr>
          <p:cNvPr id="11" name="object 15">
            <a:extLst>
              <a:ext uri="{FF2B5EF4-FFF2-40B4-BE49-F238E27FC236}">
                <a16:creationId xmlns:a16="http://schemas.microsoft.com/office/drawing/2014/main" id="{8D59F7D3-9EC5-4505-B65B-1E2109EDC3DE}"/>
              </a:ext>
            </a:extLst>
          </p:cNvPr>
          <p:cNvGraphicFramePr>
            <a:graphicFrameLocks noGrp="1"/>
          </p:cNvGraphicFramePr>
          <p:nvPr/>
        </p:nvGraphicFramePr>
        <p:xfrm>
          <a:off x="2046825" y="1303339"/>
          <a:ext cx="3439583" cy="2170112"/>
        </p:xfrm>
        <a:graphic>
          <a:graphicData uri="http://schemas.openxmlformats.org/drawingml/2006/table">
            <a:tbl>
              <a:tblPr/>
              <a:tblGrid>
                <a:gridCol w="719667">
                  <a:extLst>
                    <a:ext uri="{9D8B030D-6E8A-4147-A177-3AD203B41FA5}">
                      <a16:colId xmlns:a16="http://schemas.microsoft.com/office/drawing/2014/main" val="1929577039"/>
                    </a:ext>
                  </a:extLst>
                </a:gridCol>
                <a:gridCol w="800100">
                  <a:extLst>
                    <a:ext uri="{9D8B030D-6E8A-4147-A177-3AD203B41FA5}">
                      <a16:colId xmlns:a16="http://schemas.microsoft.com/office/drawing/2014/main" val="2734466528"/>
                    </a:ext>
                  </a:extLst>
                </a:gridCol>
                <a:gridCol w="751416">
                  <a:extLst>
                    <a:ext uri="{9D8B030D-6E8A-4147-A177-3AD203B41FA5}">
                      <a16:colId xmlns:a16="http://schemas.microsoft.com/office/drawing/2014/main" val="3880093767"/>
                    </a:ext>
                  </a:extLst>
                </a:gridCol>
                <a:gridCol w="802217">
                  <a:extLst>
                    <a:ext uri="{9D8B030D-6E8A-4147-A177-3AD203B41FA5}">
                      <a16:colId xmlns:a16="http://schemas.microsoft.com/office/drawing/2014/main" val="2570550510"/>
                    </a:ext>
                  </a:extLst>
                </a:gridCol>
                <a:gridCol w="366183">
                  <a:extLst>
                    <a:ext uri="{9D8B030D-6E8A-4147-A177-3AD203B41FA5}">
                      <a16:colId xmlns:a16="http://schemas.microsoft.com/office/drawing/2014/main" val="2898557603"/>
                    </a:ext>
                  </a:extLst>
                </a:gridCol>
              </a:tblGrid>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100%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1B2674"/>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100%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414042"/>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90%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42784980"/>
                  </a:ext>
                </a:extLst>
              </a:tr>
              <a:tr h="71439">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60944754"/>
                  </a:ext>
                </a:extLst>
              </a:tr>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80%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495190"/>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80%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58595B"/>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80%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65505778"/>
                  </a:ext>
                </a:extLst>
              </a:tr>
              <a:tr h="71439">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88366657"/>
                  </a:ext>
                </a:extLst>
              </a:tr>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60%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767DAB"/>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60%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808285"/>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60%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67935823"/>
                  </a:ext>
                </a:extLst>
              </a:tr>
              <a:tr h="74613">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09581575"/>
                  </a:ext>
                </a:extLst>
              </a:tr>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40%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A4A8C7"/>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40%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A7A9AC"/>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40%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88968845"/>
                  </a:ext>
                </a:extLst>
              </a:tr>
              <a:tr h="74613">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90429566"/>
                  </a:ext>
                </a:extLst>
              </a:tr>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20%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D1D3E3"/>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20%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D1D3D4"/>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20%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21042328"/>
                  </a:ext>
                </a:extLst>
              </a:tr>
              <a:tr h="74613">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72471016"/>
                  </a:ext>
                </a:extLst>
              </a:tr>
              <a:tr h="300039">
                <a:tc>
                  <a:txBody>
                    <a:bodyPr/>
                    <a:lstStyle>
                      <a:lvl1pPr marL="1905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1905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10%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F3F4F8"/>
                    </a:solidFill>
                  </a:tcPr>
                </a:tc>
                <a:tc>
                  <a:txBody>
                    <a:bodyPr/>
                    <a:lstStyle>
                      <a:lvl1pPr marL="38100">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38100" marR="0" lvl="0" indent="0" algn="l"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5%</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E6E7E8"/>
                    </a:solidFill>
                  </a:tcPr>
                </a:tc>
                <a:tc>
                  <a:txBody>
                    <a:bodyPr/>
                    <a:lstStyle>
                      <a:lvl1pPr>
                        <a:spcBef>
                          <a:spcPts val="1000"/>
                        </a:spcBef>
                        <a:buFont typeface="Arial" panose="020B0604020202020204" pitchFamily="34" charset="0"/>
                        <a:defRPr sz="2400">
                          <a:solidFill>
                            <a:srgbClr val="7F7F7F"/>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defRPr sz="2000">
                          <a:solidFill>
                            <a:srgbClr val="7F7F7F"/>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defRPr>
                          <a:solidFill>
                            <a:srgbClr val="7F7F7F"/>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5pPr>
                      <a:lvl6pPr marL="25146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6pPr>
                      <a:lvl7pPr marL="29718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7pPr>
                      <a:lvl8pPr marL="34290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8pPr>
                      <a:lvl9pPr marL="3886200" indent="-228600" fontAlgn="base">
                        <a:spcBef>
                          <a:spcPts val="500"/>
                        </a:spcBef>
                        <a:spcAft>
                          <a:spcPct val="0"/>
                        </a:spcAft>
                        <a:buFont typeface="Arial" panose="020B0604020202020204" pitchFamily="34" charset="0"/>
                        <a:defRPr sz="1600">
                          <a:solidFill>
                            <a:srgbClr val="7F7F7F"/>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ts val="575"/>
                        </a:spcBef>
                        <a:spcAft>
                          <a:spcPct val="0"/>
                        </a:spcAft>
                        <a:buClrTx/>
                        <a:buSzTx/>
                        <a:buFontTx/>
                        <a:buNone/>
                        <a:tabLst/>
                      </a:pPr>
                      <a:r>
                        <a:rPr kumimoji="0" lang="en-US" altLang="en-US" sz="800" b="0" i="0" u="none" strike="noStrike" cap="none" normalizeH="0" baseline="0">
                          <a:ln>
                            <a:noFill/>
                          </a:ln>
                          <a:solidFill>
                            <a:srgbClr val="231F20"/>
                          </a:solidFill>
                          <a:effectLst/>
                          <a:latin typeface="Arial" panose="020B0604020202020204" pitchFamily="34" charset="0"/>
                          <a:cs typeface="Arial" panose="020B0604020202020204" pitchFamily="34" charset="0"/>
                        </a:rPr>
                        <a:t>10%</a:t>
                      </a:r>
                      <a:endParaRPr kumimoji="0" lang="en-US" alt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91281"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99141977"/>
                  </a:ext>
                </a:extLst>
              </a:tr>
            </a:tbl>
          </a:graphicData>
        </a:graphic>
      </p:graphicFrame>
      <p:sp>
        <p:nvSpPr>
          <p:cNvPr id="12" name="object 28">
            <a:extLst>
              <a:ext uri="{FF2B5EF4-FFF2-40B4-BE49-F238E27FC236}">
                <a16:creationId xmlns:a16="http://schemas.microsoft.com/office/drawing/2014/main" id="{20EAEA71-39DA-4818-A7A6-4EE60CCB4D14}"/>
              </a:ext>
            </a:extLst>
          </p:cNvPr>
          <p:cNvSpPr txBox="1"/>
          <p:nvPr/>
        </p:nvSpPr>
        <p:spPr>
          <a:xfrm>
            <a:off x="9622367" y="1041409"/>
            <a:ext cx="1485900" cy="541815"/>
          </a:xfrm>
          <a:prstGeom prst="rect">
            <a:avLst/>
          </a:prstGeom>
        </p:spPr>
        <p:txBody>
          <a:bodyPr lIns="0" tIns="15875" rIns="0" bIns="0">
            <a:spAutoFit/>
          </a:bodyPr>
          <a:lstStyle/>
          <a:p>
            <a:pPr marL="15874" eaLnBrk="1" fontAlgn="auto" hangingPunct="1">
              <a:spcBef>
                <a:spcPts val="125"/>
              </a:spcBef>
              <a:spcAft>
                <a:spcPts val="0"/>
              </a:spcAft>
              <a:defRPr/>
            </a:pPr>
            <a:r>
              <a:rPr sz="1000" spc="-7" dirty="0">
                <a:solidFill>
                  <a:srgbClr val="414042"/>
                </a:solidFill>
                <a:latin typeface="Arial"/>
                <a:cs typeface="Arial"/>
              </a:rPr>
              <a:t>Main </a:t>
            </a:r>
            <a:r>
              <a:rPr sz="1000" dirty="0">
                <a:solidFill>
                  <a:srgbClr val="414042"/>
                </a:solidFill>
                <a:latin typeface="Arial"/>
                <a:cs typeface="Arial"/>
              </a:rPr>
              <a:t>Color</a:t>
            </a:r>
            <a:r>
              <a:rPr sz="1000" spc="-81" dirty="0">
                <a:solidFill>
                  <a:srgbClr val="414042"/>
                </a:solidFill>
                <a:latin typeface="Arial"/>
                <a:cs typeface="Arial"/>
              </a:rPr>
              <a:t> </a:t>
            </a:r>
            <a:r>
              <a:rPr sz="1000" spc="-7" dirty="0">
                <a:solidFill>
                  <a:srgbClr val="414042"/>
                </a:solidFill>
                <a:latin typeface="Arial"/>
                <a:cs typeface="Arial"/>
              </a:rPr>
              <a:t>Palette</a:t>
            </a:r>
            <a:endParaRPr sz="1000" dirty="0">
              <a:latin typeface="Arial"/>
              <a:cs typeface="Arial"/>
            </a:endParaRPr>
          </a:p>
          <a:p>
            <a:pPr marL="15874" eaLnBrk="1" fontAlgn="auto" hangingPunct="1">
              <a:lnSpc>
                <a:spcPts val="1175"/>
              </a:lnSpc>
              <a:spcBef>
                <a:spcPts val="807"/>
              </a:spcBef>
              <a:spcAft>
                <a:spcPts val="0"/>
              </a:spcAft>
              <a:defRPr/>
            </a:pPr>
            <a:r>
              <a:rPr sz="1000" dirty="0">
                <a:solidFill>
                  <a:srgbClr val="414042"/>
                </a:solidFill>
                <a:latin typeface="Arial"/>
                <a:cs typeface="Arial"/>
              </a:rPr>
              <a:t>Chart Color</a:t>
            </a:r>
            <a:r>
              <a:rPr sz="1000" spc="-100" dirty="0">
                <a:solidFill>
                  <a:srgbClr val="414042"/>
                </a:solidFill>
                <a:latin typeface="Arial"/>
                <a:cs typeface="Arial"/>
              </a:rPr>
              <a:t> </a:t>
            </a:r>
            <a:r>
              <a:rPr sz="1000" spc="-7" dirty="0">
                <a:solidFill>
                  <a:srgbClr val="414042"/>
                </a:solidFill>
                <a:latin typeface="Arial"/>
                <a:cs typeface="Arial"/>
              </a:rPr>
              <a:t>Palette</a:t>
            </a:r>
            <a:endParaRPr sz="1000" dirty="0">
              <a:latin typeface="Arial"/>
              <a:cs typeface="Arial"/>
            </a:endParaRPr>
          </a:p>
          <a:p>
            <a:pPr marL="15874" eaLnBrk="1" fontAlgn="auto" hangingPunct="1">
              <a:lnSpc>
                <a:spcPts val="875"/>
              </a:lnSpc>
              <a:spcBef>
                <a:spcPts val="0"/>
              </a:spcBef>
              <a:spcAft>
                <a:spcPts val="0"/>
              </a:spcAft>
              <a:defRPr/>
            </a:pPr>
            <a:r>
              <a:rPr sz="751" i="1" spc="-7" dirty="0">
                <a:solidFill>
                  <a:srgbClr val="414042"/>
                </a:solidFill>
                <a:latin typeface="Arial"/>
                <a:cs typeface="Arial"/>
              </a:rPr>
              <a:t>(to </a:t>
            </a:r>
            <a:r>
              <a:rPr sz="751" i="1" dirty="0">
                <a:solidFill>
                  <a:srgbClr val="414042"/>
                </a:solidFill>
                <a:latin typeface="Arial"/>
                <a:cs typeface="Arial"/>
              </a:rPr>
              <a:t>be used in this</a:t>
            </a:r>
            <a:r>
              <a:rPr sz="751" i="1" spc="-131" dirty="0">
                <a:solidFill>
                  <a:srgbClr val="414042"/>
                </a:solidFill>
                <a:latin typeface="Arial"/>
                <a:cs typeface="Arial"/>
              </a:rPr>
              <a:t> </a:t>
            </a:r>
            <a:r>
              <a:rPr sz="751" i="1" dirty="0">
                <a:solidFill>
                  <a:srgbClr val="414042"/>
                </a:solidFill>
                <a:latin typeface="Arial"/>
                <a:cs typeface="Arial"/>
              </a:rPr>
              <a:t>order)</a:t>
            </a:r>
            <a:endParaRPr sz="751" dirty="0">
              <a:latin typeface="Arial"/>
              <a:cs typeface="Arial"/>
            </a:endParaRPr>
          </a:p>
        </p:txBody>
      </p:sp>
      <p:sp>
        <p:nvSpPr>
          <p:cNvPr id="13" name="object 35">
            <a:extLst>
              <a:ext uri="{FF2B5EF4-FFF2-40B4-BE49-F238E27FC236}">
                <a16:creationId xmlns:a16="http://schemas.microsoft.com/office/drawing/2014/main" id="{6FF1A58F-E4A1-4998-9003-AFE1CDA1509A}"/>
              </a:ext>
            </a:extLst>
          </p:cNvPr>
          <p:cNvSpPr/>
          <p:nvPr/>
        </p:nvSpPr>
        <p:spPr>
          <a:xfrm>
            <a:off x="5240868" y="1143000"/>
            <a:ext cx="4258733" cy="0"/>
          </a:xfrm>
          <a:custGeom>
            <a:avLst/>
            <a:gdLst/>
            <a:ahLst/>
            <a:cxnLst/>
            <a:rect l="l" t="t" r="r" b="b"/>
            <a:pathLst>
              <a:path w="2555240">
                <a:moveTo>
                  <a:pt x="0" y="0"/>
                </a:moveTo>
                <a:lnTo>
                  <a:pt x="2554986" y="0"/>
                </a:lnTo>
              </a:path>
            </a:pathLst>
          </a:custGeom>
          <a:ln w="3175">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4" name="object 36">
            <a:extLst>
              <a:ext uri="{FF2B5EF4-FFF2-40B4-BE49-F238E27FC236}">
                <a16:creationId xmlns:a16="http://schemas.microsoft.com/office/drawing/2014/main" id="{2D3468B2-293C-410F-BCA7-6C0C88B2E0B0}"/>
              </a:ext>
            </a:extLst>
          </p:cNvPr>
          <p:cNvSpPr/>
          <p:nvPr/>
        </p:nvSpPr>
        <p:spPr>
          <a:xfrm>
            <a:off x="7370241" y="1393825"/>
            <a:ext cx="2129367" cy="0"/>
          </a:xfrm>
          <a:custGeom>
            <a:avLst/>
            <a:gdLst/>
            <a:ahLst/>
            <a:cxnLst/>
            <a:rect l="l" t="t" r="r" b="b"/>
            <a:pathLst>
              <a:path w="1277620">
                <a:moveTo>
                  <a:pt x="0" y="0"/>
                </a:moveTo>
                <a:lnTo>
                  <a:pt x="1277493" y="0"/>
                </a:lnTo>
              </a:path>
            </a:pathLst>
          </a:custGeom>
          <a:ln w="3175">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15" name="object 41">
            <a:extLst>
              <a:ext uri="{FF2B5EF4-FFF2-40B4-BE49-F238E27FC236}">
                <a16:creationId xmlns:a16="http://schemas.microsoft.com/office/drawing/2014/main" id="{FC6B8F9B-4AA4-4C8E-A50D-C839DD3BFF61}"/>
              </a:ext>
            </a:extLst>
          </p:cNvPr>
          <p:cNvSpPr/>
          <p:nvPr/>
        </p:nvSpPr>
        <p:spPr>
          <a:xfrm>
            <a:off x="5194300" y="1106496"/>
            <a:ext cx="93133" cy="69851"/>
          </a:xfrm>
          <a:custGeom>
            <a:avLst/>
            <a:gdLst/>
            <a:ahLst/>
            <a:cxnLst/>
            <a:rect l="l" t="t" r="r" b="b"/>
            <a:pathLst>
              <a:path w="55880" h="55880">
                <a:moveTo>
                  <a:pt x="27686" y="0"/>
                </a:moveTo>
                <a:lnTo>
                  <a:pt x="16909" y="2175"/>
                </a:lnTo>
                <a:lnTo>
                  <a:pt x="8108" y="8108"/>
                </a:lnTo>
                <a:lnTo>
                  <a:pt x="2175" y="16909"/>
                </a:lnTo>
                <a:lnTo>
                  <a:pt x="0" y="27686"/>
                </a:lnTo>
                <a:lnTo>
                  <a:pt x="2175" y="38462"/>
                </a:lnTo>
                <a:lnTo>
                  <a:pt x="8108" y="47263"/>
                </a:lnTo>
                <a:lnTo>
                  <a:pt x="16909" y="53196"/>
                </a:lnTo>
                <a:lnTo>
                  <a:pt x="27686" y="55372"/>
                </a:lnTo>
                <a:lnTo>
                  <a:pt x="38462" y="53196"/>
                </a:lnTo>
                <a:lnTo>
                  <a:pt x="47263" y="47263"/>
                </a:lnTo>
                <a:lnTo>
                  <a:pt x="53196" y="38462"/>
                </a:lnTo>
                <a:lnTo>
                  <a:pt x="55372" y="27686"/>
                </a:lnTo>
                <a:lnTo>
                  <a:pt x="53196" y="16909"/>
                </a:lnTo>
                <a:lnTo>
                  <a:pt x="47263" y="8108"/>
                </a:lnTo>
                <a:lnTo>
                  <a:pt x="38462" y="2175"/>
                </a:lnTo>
                <a:lnTo>
                  <a:pt x="27686"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16" name="object 42">
            <a:extLst>
              <a:ext uri="{FF2B5EF4-FFF2-40B4-BE49-F238E27FC236}">
                <a16:creationId xmlns:a16="http://schemas.microsoft.com/office/drawing/2014/main" id="{CBF165D1-AE32-4A49-AA5B-299E6946F59D}"/>
              </a:ext>
            </a:extLst>
          </p:cNvPr>
          <p:cNvSpPr/>
          <p:nvPr/>
        </p:nvSpPr>
        <p:spPr>
          <a:xfrm>
            <a:off x="7310968" y="1360496"/>
            <a:ext cx="93133" cy="69851"/>
          </a:xfrm>
          <a:custGeom>
            <a:avLst/>
            <a:gdLst/>
            <a:ahLst/>
            <a:cxnLst/>
            <a:rect l="l" t="t" r="r" b="b"/>
            <a:pathLst>
              <a:path w="55879" h="55880">
                <a:moveTo>
                  <a:pt x="27686" y="0"/>
                </a:moveTo>
                <a:lnTo>
                  <a:pt x="16909" y="2175"/>
                </a:lnTo>
                <a:lnTo>
                  <a:pt x="8108" y="8108"/>
                </a:lnTo>
                <a:lnTo>
                  <a:pt x="2175" y="16909"/>
                </a:lnTo>
                <a:lnTo>
                  <a:pt x="0" y="27686"/>
                </a:lnTo>
                <a:lnTo>
                  <a:pt x="2175" y="38462"/>
                </a:lnTo>
                <a:lnTo>
                  <a:pt x="8108" y="47263"/>
                </a:lnTo>
                <a:lnTo>
                  <a:pt x="16909" y="53196"/>
                </a:lnTo>
                <a:lnTo>
                  <a:pt x="27686" y="55372"/>
                </a:lnTo>
                <a:lnTo>
                  <a:pt x="38462" y="53196"/>
                </a:lnTo>
                <a:lnTo>
                  <a:pt x="47263" y="47263"/>
                </a:lnTo>
                <a:lnTo>
                  <a:pt x="53196" y="38462"/>
                </a:lnTo>
                <a:lnTo>
                  <a:pt x="55372" y="27686"/>
                </a:lnTo>
                <a:lnTo>
                  <a:pt x="53196" y="16909"/>
                </a:lnTo>
                <a:lnTo>
                  <a:pt x="47263" y="8108"/>
                </a:lnTo>
                <a:lnTo>
                  <a:pt x="38462" y="2175"/>
                </a:lnTo>
                <a:lnTo>
                  <a:pt x="27686" y="0"/>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17" name="Rectangle 16">
            <a:extLst>
              <a:ext uri="{FF2B5EF4-FFF2-40B4-BE49-F238E27FC236}">
                <a16:creationId xmlns:a16="http://schemas.microsoft.com/office/drawing/2014/main" id="{AAA08CFB-3F0E-49E5-B66B-AB7199455AD3}"/>
              </a:ext>
            </a:extLst>
          </p:cNvPr>
          <p:cNvSpPr/>
          <p:nvPr/>
        </p:nvSpPr>
        <p:spPr>
          <a:xfrm>
            <a:off x="5706533" y="1311283"/>
            <a:ext cx="812800" cy="285751"/>
          </a:xfrm>
          <a:prstGeom prst="rect">
            <a:avLst/>
          </a:prstGeom>
          <a:solidFill>
            <a:srgbClr val="271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18" name="Rectangle 17">
            <a:extLst>
              <a:ext uri="{FF2B5EF4-FFF2-40B4-BE49-F238E27FC236}">
                <a16:creationId xmlns:a16="http://schemas.microsoft.com/office/drawing/2014/main" id="{6C0E9A07-C086-475F-8BBA-D23BC608AF39}"/>
              </a:ext>
            </a:extLst>
          </p:cNvPr>
          <p:cNvSpPr/>
          <p:nvPr/>
        </p:nvSpPr>
        <p:spPr>
          <a:xfrm>
            <a:off x="5706533" y="1685926"/>
            <a:ext cx="812800" cy="285751"/>
          </a:xfrm>
          <a:prstGeom prst="rect">
            <a:avLst/>
          </a:prstGeom>
          <a:solidFill>
            <a:srgbClr val="1E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19" name="Rectangle 18">
            <a:extLst>
              <a:ext uri="{FF2B5EF4-FFF2-40B4-BE49-F238E27FC236}">
                <a16:creationId xmlns:a16="http://schemas.microsoft.com/office/drawing/2014/main" id="{A0A2C879-5332-4779-BA83-65B0800AF254}"/>
              </a:ext>
            </a:extLst>
          </p:cNvPr>
          <p:cNvSpPr/>
          <p:nvPr/>
        </p:nvSpPr>
        <p:spPr>
          <a:xfrm>
            <a:off x="5706533" y="2065346"/>
            <a:ext cx="812800" cy="285751"/>
          </a:xfrm>
          <a:prstGeom prst="rect">
            <a:avLst/>
          </a:prstGeom>
          <a:solidFill>
            <a:srgbClr val="27AA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20" name="Rectangle 19">
            <a:extLst>
              <a:ext uri="{FF2B5EF4-FFF2-40B4-BE49-F238E27FC236}">
                <a16:creationId xmlns:a16="http://schemas.microsoft.com/office/drawing/2014/main" id="{30E3E94A-0A5B-4527-B28C-7E216C206B0F}"/>
              </a:ext>
            </a:extLst>
          </p:cNvPr>
          <p:cNvSpPr/>
          <p:nvPr/>
        </p:nvSpPr>
        <p:spPr>
          <a:xfrm>
            <a:off x="5717117" y="2420946"/>
            <a:ext cx="812800" cy="285751"/>
          </a:xfrm>
          <a:prstGeom prst="rect">
            <a:avLst/>
          </a:prstGeom>
          <a:solidFill>
            <a:srgbClr val="F9B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21" name="Rectangle 20">
            <a:extLst>
              <a:ext uri="{FF2B5EF4-FFF2-40B4-BE49-F238E27FC236}">
                <a16:creationId xmlns:a16="http://schemas.microsoft.com/office/drawing/2014/main" id="{9DB27D30-B7F5-4C10-9D51-BB15A1283DC9}"/>
              </a:ext>
            </a:extLst>
          </p:cNvPr>
          <p:cNvSpPr/>
          <p:nvPr/>
        </p:nvSpPr>
        <p:spPr>
          <a:xfrm>
            <a:off x="5706533" y="2805122"/>
            <a:ext cx="812800" cy="285751"/>
          </a:xfrm>
          <a:prstGeom prst="rect">
            <a:avLst/>
          </a:prstGeom>
          <a:solidFill>
            <a:srgbClr val="B08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22" name="Rectangle 21">
            <a:extLst>
              <a:ext uri="{FF2B5EF4-FFF2-40B4-BE49-F238E27FC236}">
                <a16:creationId xmlns:a16="http://schemas.microsoft.com/office/drawing/2014/main" id="{A6C74780-DE0E-4A10-B37F-FA54B4FC9B44}"/>
              </a:ext>
            </a:extLst>
          </p:cNvPr>
          <p:cNvSpPr/>
          <p:nvPr/>
        </p:nvSpPr>
        <p:spPr>
          <a:xfrm>
            <a:off x="5706533" y="3154371"/>
            <a:ext cx="812800" cy="285751"/>
          </a:xfrm>
          <a:prstGeom prst="rect">
            <a:avLst/>
          </a:prstGeom>
          <a:solidFill>
            <a:srgbClr val="FFDB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23" name="object 16">
            <a:extLst>
              <a:ext uri="{FF2B5EF4-FFF2-40B4-BE49-F238E27FC236}">
                <a16:creationId xmlns:a16="http://schemas.microsoft.com/office/drawing/2014/main" id="{5A904323-54A7-4571-9C65-75518A066980}"/>
              </a:ext>
            </a:extLst>
          </p:cNvPr>
          <p:cNvSpPr txBox="1"/>
          <p:nvPr/>
        </p:nvSpPr>
        <p:spPr>
          <a:xfrm>
            <a:off x="6612467" y="1392246"/>
            <a:ext cx="637117" cy="136385"/>
          </a:xfrm>
          <a:prstGeom prst="rect">
            <a:avLst/>
          </a:prstGeom>
        </p:spPr>
        <p:txBody>
          <a:bodyPr lIns="0" tIns="20639" rIns="0" bIns="0">
            <a:spAutoFit/>
          </a:bodyPr>
          <a:lstStyle/>
          <a:p>
            <a:pPr marL="15874" eaLnBrk="1" fontAlgn="auto" hangingPunct="1">
              <a:spcBef>
                <a:spcPts val="163"/>
              </a:spcBef>
              <a:spcAft>
                <a:spcPts val="0"/>
              </a:spcAft>
              <a:defRPr/>
            </a:pPr>
            <a:r>
              <a:rPr sz="751" spc="13" dirty="0">
                <a:solidFill>
                  <a:srgbClr val="231F20"/>
                </a:solidFill>
                <a:latin typeface="Arial"/>
                <a:cs typeface="Arial"/>
              </a:rPr>
              <a:t>39/25/103</a:t>
            </a:r>
            <a:endParaRPr sz="751" dirty="0">
              <a:latin typeface="Arial"/>
              <a:cs typeface="Arial"/>
            </a:endParaRPr>
          </a:p>
        </p:txBody>
      </p:sp>
      <p:sp>
        <p:nvSpPr>
          <p:cNvPr id="24" name="object 16">
            <a:extLst>
              <a:ext uri="{FF2B5EF4-FFF2-40B4-BE49-F238E27FC236}">
                <a16:creationId xmlns:a16="http://schemas.microsoft.com/office/drawing/2014/main" id="{3807091D-8A5B-4489-851B-49B1F6147A90}"/>
              </a:ext>
            </a:extLst>
          </p:cNvPr>
          <p:cNvSpPr txBox="1"/>
          <p:nvPr/>
        </p:nvSpPr>
        <p:spPr>
          <a:xfrm>
            <a:off x="6616700" y="1714501"/>
            <a:ext cx="787400" cy="136385"/>
          </a:xfrm>
          <a:prstGeom prst="rect">
            <a:avLst/>
          </a:prstGeom>
        </p:spPr>
        <p:txBody>
          <a:bodyPr lIns="0" tIns="20639" rIns="0" bIns="0">
            <a:spAutoFit/>
          </a:bodyPr>
          <a:lstStyle/>
          <a:p>
            <a:pPr marL="15874" eaLnBrk="1" fontAlgn="auto" hangingPunct="1">
              <a:spcBef>
                <a:spcPts val="163"/>
              </a:spcBef>
              <a:spcAft>
                <a:spcPts val="0"/>
              </a:spcAft>
              <a:defRPr/>
            </a:pPr>
            <a:r>
              <a:rPr sz="751" spc="13" dirty="0">
                <a:solidFill>
                  <a:srgbClr val="231F20"/>
                </a:solidFill>
                <a:latin typeface="Arial"/>
                <a:cs typeface="Arial"/>
              </a:rPr>
              <a:t>3</a:t>
            </a:r>
            <a:r>
              <a:rPr lang="en-US" sz="751" spc="13" dirty="0">
                <a:solidFill>
                  <a:srgbClr val="231F20"/>
                </a:solidFill>
                <a:latin typeface="Arial"/>
                <a:cs typeface="Arial"/>
              </a:rPr>
              <a:t>0</a:t>
            </a:r>
            <a:r>
              <a:rPr sz="751" spc="13" dirty="0">
                <a:solidFill>
                  <a:srgbClr val="231F20"/>
                </a:solidFill>
                <a:latin typeface="Arial"/>
                <a:cs typeface="Arial"/>
              </a:rPr>
              <a:t>/</a:t>
            </a:r>
            <a:r>
              <a:rPr lang="en-US" sz="751" spc="13" dirty="0">
                <a:solidFill>
                  <a:srgbClr val="231F20"/>
                </a:solidFill>
                <a:latin typeface="Arial"/>
                <a:cs typeface="Arial"/>
              </a:rPr>
              <a:t>117</a:t>
            </a:r>
            <a:r>
              <a:rPr sz="751" spc="13" dirty="0">
                <a:solidFill>
                  <a:srgbClr val="231F20"/>
                </a:solidFill>
                <a:latin typeface="Arial"/>
                <a:cs typeface="Arial"/>
              </a:rPr>
              <a:t>/</a:t>
            </a:r>
            <a:r>
              <a:rPr lang="en-US" sz="751" spc="13" dirty="0">
                <a:solidFill>
                  <a:srgbClr val="231F20"/>
                </a:solidFill>
                <a:latin typeface="Arial"/>
                <a:cs typeface="Arial"/>
              </a:rPr>
              <a:t>184</a:t>
            </a:r>
            <a:endParaRPr sz="751" dirty="0">
              <a:latin typeface="Arial"/>
              <a:cs typeface="Arial"/>
            </a:endParaRPr>
          </a:p>
        </p:txBody>
      </p:sp>
      <p:sp>
        <p:nvSpPr>
          <p:cNvPr id="25" name="object 16">
            <a:extLst>
              <a:ext uri="{FF2B5EF4-FFF2-40B4-BE49-F238E27FC236}">
                <a16:creationId xmlns:a16="http://schemas.microsoft.com/office/drawing/2014/main" id="{D15D9E15-098B-4D99-B7CD-5793C8A4AFE1}"/>
              </a:ext>
            </a:extLst>
          </p:cNvPr>
          <p:cNvSpPr txBox="1"/>
          <p:nvPr/>
        </p:nvSpPr>
        <p:spPr>
          <a:xfrm>
            <a:off x="6601885" y="2120909"/>
            <a:ext cx="709083" cy="136385"/>
          </a:xfrm>
          <a:prstGeom prst="rect">
            <a:avLst/>
          </a:prstGeom>
        </p:spPr>
        <p:txBody>
          <a:bodyPr lIns="0" tIns="20639" rIns="0" bIns="0">
            <a:spAutoFit/>
          </a:bodyPr>
          <a:lstStyle/>
          <a:p>
            <a:pPr marL="15874" eaLnBrk="1" fontAlgn="auto" hangingPunct="1">
              <a:spcBef>
                <a:spcPts val="163"/>
              </a:spcBef>
              <a:spcAft>
                <a:spcPts val="0"/>
              </a:spcAft>
              <a:defRPr/>
            </a:pPr>
            <a:r>
              <a:rPr sz="751" spc="13" dirty="0">
                <a:solidFill>
                  <a:srgbClr val="231F20"/>
                </a:solidFill>
                <a:latin typeface="Arial"/>
                <a:cs typeface="Arial"/>
              </a:rPr>
              <a:t>39/</a:t>
            </a:r>
            <a:r>
              <a:rPr lang="en-US" sz="751" spc="13" dirty="0">
                <a:solidFill>
                  <a:srgbClr val="231F20"/>
                </a:solidFill>
                <a:latin typeface="Arial"/>
                <a:cs typeface="Arial"/>
              </a:rPr>
              <a:t>170</a:t>
            </a:r>
            <a:r>
              <a:rPr sz="751" spc="13" dirty="0">
                <a:solidFill>
                  <a:srgbClr val="231F20"/>
                </a:solidFill>
                <a:latin typeface="Arial"/>
                <a:cs typeface="Arial"/>
              </a:rPr>
              <a:t>/</a:t>
            </a:r>
            <a:r>
              <a:rPr lang="en-US" sz="751" spc="13" dirty="0">
                <a:solidFill>
                  <a:srgbClr val="231F20"/>
                </a:solidFill>
                <a:latin typeface="Arial"/>
                <a:cs typeface="Arial"/>
              </a:rPr>
              <a:t>226</a:t>
            </a:r>
            <a:endParaRPr sz="751" dirty="0">
              <a:latin typeface="Arial"/>
              <a:cs typeface="Arial"/>
            </a:endParaRPr>
          </a:p>
        </p:txBody>
      </p:sp>
      <p:sp>
        <p:nvSpPr>
          <p:cNvPr id="26" name="object 16">
            <a:extLst>
              <a:ext uri="{FF2B5EF4-FFF2-40B4-BE49-F238E27FC236}">
                <a16:creationId xmlns:a16="http://schemas.microsoft.com/office/drawing/2014/main" id="{0A23D01F-48B4-4DF9-947D-6A78D2649ECA}"/>
              </a:ext>
            </a:extLst>
          </p:cNvPr>
          <p:cNvSpPr txBox="1"/>
          <p:nvPr/>
        </p:nvSpPr>
        <p:spPr>
          <a:xfrm>
            <a:off x="6601885" y="2487622"/>
            <a:ext cx="709083"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235/171/46</a:t>
            </a:r>
            <a:endParaRPr sz="751" dirty="0">
              <a:latin typeface="Arial"/>
              <a:cs typeface="Arial"/>
            </a:endParaRPr>
          </a:p>
        </p:txBody>
      </p:sp>
      <p:sp>
        <p:nvSpPr>
          <p:cNvPr id="27" name="object 16">
            <a:extLst>
              <a:ext uri="{FF2B5EF4-FFF2-40B4-BE49-F238E27FC236}">
                <a16:creationId xmlns:a16="http://schemas.microsoft.com/office/drawing/2014/main" id="{A8F1DE00-9C99-4F6B-A458-735BF0E03DCD}"/>
              </a:ext>
            </a:extLst>
          </p:cNvPr>
          <p:cNvSpPr txBox="1"/>
          <p:nvPr/>
        </p:nvSpPr>
        <p:spPr>
          <a:xfrm>
            <a:off x="6601885" y="2844810"/>
            <a:ext cx="709083"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176/130/18</a:t>
            </a:r>
            <a:endParaRPr sz="751" dirty="0">
              <a:latin typeface="Arial"/>
              <a:cs typeface="Arial"/>
            </a:endParaRPr>
          </a:p>
        </p:txBody>
      </p:sp>
      <p:sp>
        <p:nvSpPr>
          <p:cNvPr id="28" name="object 16">
            <a:extLst>
              <a:ext uri="{FF2B5EF4-FFF2-40B4-BE49-F238E27FC236}">
                <a16:creationId xmlns:a16="http://schemas.microsoft.com/office/drawing/2014/main" id="{5D44BFD6-1FE4-4EC2-A7FF-16438F452BF5}"/>
              </a:ext>
            </a:extLst>
          </p:cNvPr>
          <p:cNvSpPr txBox="1"/>
          <p:nvPr/>
        </p:nvSpPr>
        <p:spPr>
          <a:xfrm>
            <a:off x="6606119" y="3208347"/>
            <a:ext cx="764116"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255/219/157</a:t>
            </a:r>
            <a:endParaRPr sz="751" dirty="0">
              <a:latin typeface="Arial"/>
              <a:cs typeface="Arial"/>
            </a:endParaRPr>
          </a:p>
        </p:txBody>
      </p:sp>
      <p:sp>
        <p:nvSpPr>
          <p:cNvPr id="29" name="Rectangle 28">
            <a:extLst>
              <a:ext uri="{FF2B5EF4-FFF2-40B4-BE49-F238E27FC236}">
                <a16:creationId xmlns:a16="http://schemas.microsoft.com/office/drawing/2014/main" id="{C7C9B045-16ED-4F2A-96AE-3126A3103B0D}"/>
              </a:ext>
            </a:extLst>
          </p:cNvPr>
          <p:cNvSpPr/>
          <p:nvPr/>
        </p:nvSpPr>
        <p:spPr>
          <a:xfrm>
            <a:off x="5717117" y="3516312"/>
            <a:ext cx="812800" cy="285751"/>
          </a:xfrm>
          <a:prstGeom prst="rect">
            <a:avLst/>
          </a:prstGeom>
          <a:solidFill>
            <a:srgbClr val="6EB0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30" name="Rectangle 29">
            <a:extLst>
              <a:ext uri="{FF2B5EF4-FFF2-40B4-BE49-F238E27FC236}">
                <a16:creationId xmlns:a16="http://schemas.microsoft.com/office/drawing/2014/main" id="{652F16E3-B3A6-4C9C-BC34-DCA45E56CB5C}"/>
              </a:ext>
            </a:extLst>
          </p:cNvPr>
          <p:cNvSpPr/>
          <p:nvPr/>
        </p:nvSpPr>
        <p:spPr>
          <a:xfrm>
            <a:off x="5706533" y="3898907"/>
            <a:ext cx="812800" cy="285751"/>
          </a:xfrm>
          <a:prstGeom prst="rect">
            <a:avLst/>
          </a:prstGeom>
          <a:solidFill>
            <a:srgbClr val="4E7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31" name="Rectangle 30">
            <a:extLst>
              <a:ext uri="{FF2B5EF4-FFF2-40B4-BE49-F238E27FC236}">
                <a16:creationId xmlns:a16="http://schemas.microsoft.com/office/drawing/2014/main" id="{93146B40-B08C-44D3-81C9-098595B2B345}"/>
              </a:ext>
            </a:extLst>
          </p:cNvPr>
          <p:cNvSpPr/>
          <p:nvPr/>
        </p:nvSpPr>
        <p:spPr>
          <a:xfrm>
            <a:off x="5706533" y="4249746"/>
            <a:ext cx="812800" cy="285751"/>
          </a:xfrm>
          <a:prstGeom prst="rect">
            <a:avLst/>
          </a:prstGeom>
          <a:solidFill>
            <a:srgbClr val="B7D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251" dirty="0"/>
          </a:p>
        </p:txBody>
      </p:sp>
      <p:sp>
        <p:nvSpPr>
          <p:cNvPr id="32" name="object 16">
            <a:extLst>
              <a:ext uri="{FF2B5EF4-FFF2-40B4-BE49-F238E27FC236}">
                <a16:creationId xmlns:a16="http://schemas.microsoft.com/office/drawing/2014/main" id="{66D7A314-9903-4692-8BEE-99381AF78EAA}"/>
              </a:ext>
            </a:extLst>
          </p:cNvPr>
          <p:cNvSpPr txBox="1"/>
          <p:nvPr/>
        </p:nvSpPr>
        <p:spPr>
          <a:xfrm>
            <a:off x="6601885" y="3582995"/>
            <a:ext cx="709083"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110/176/58</a:t>
            </a:r>
            <a:endParaRPr sz="751" dirty="0">
              <a:latin typeface="Arial"/>
              <a:cs typeface="Arial"/>
            </a:endParaRPr>
          </a:p>
        </p:txBody>
      </p:sp>
      <p:sp>
        <p:nvSpPr>
          <p:cNvPr id="33" name="object 16">
            <a:extLst>
              <a:ext uri="{FF2B5EF4-FFF2-40B4-BE49-F238E27FC236}">
                <a16:creationId xmlns:a16="http://schemas.microsoft.com/office/drawing/2014/main" id="{E2E0CAD9-E1FE-4216-B088-E0B455C57BD7}"/>
              </a:ext>
            </a:extLst>
          </p:cNvPr>
          <p:cNvSpPr txBox="1"/>
          <p:nvPr/>
        </p:nvSpPr>
        <p:spPr>
          <a:xfrm>
            <a:off x="6601885" y="3940175"/>
            <a:ext cx="709083"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78/123/41</a:t>
            </a:r>
            <a:endParaRPr sz="751" dirty="0">
              <a:latin typeface="Arial"/>
              <a:cs typeface="Arial"/>
            </a:endParaRPr>
          </a:p>
        </p:txBody>
      </p:sp>
      <p:sp>
        <p:nvSpPr>
          <p:cNvPr id="34" name="object 16">
            <a:extLst>
              <a:ext uri="{FF2B5EF4-FFF2-40B4-BE49-F238E27FC236}">
                <a16:creationId xmlns:a16="http://schemas.microsoft.com/office/drawing/2014/main" id="{21C63E8D-889E-4AB1-AA17-638919E461B0}"/>
              </a:ext>
            </a:extLst>
          </p:cNvPr>
          <p:cNvSpPr txBox="1"/>
          <p:nvPr/>
        </p:nvSpPr>
        <p:spPr>
          <a:xfrm>
            <a:off x="6606119" y="4302134"/>
            <a:ext cx="764116" cy="136385"/>
          </a:xfrm>
          <a:prstGeom prst="rect">
            <a:avLst/>
          </a:prstGeom>
        </p:spPr>
        <p:txBody>
          <a:bodyPr lIns="0" tIns="20639" rIns="0" bIns="0">
            <a:spAutoFit/>
          </a:bodyPr>
          <a:lstStyle/>
          <a:p>
            <a:pPr marL="15874" eaLnBrk="1" fontAlgn="auto" hangingPunct="1">
              <a:spcBef>
                <a:spcPts val="163"/>
              </a:spcBef>
              <a:spcAft>
                <a:spcPts val="0"/>
              </a:spcAft>
              <a:defRPr/>
            </a:pPr>
            <a:r>
              <a:rPr lang="en-US" sz="751" spc="13" dirty="0">
                <a:solidFill>
                  <a:srgbClr val="231F20"/>
                </a:solidFill>
                <a:latin typeface="Arial"/>
                <a:cs typeface="Arial"/>
              </a:rPr>
              <a:t>183/221/151</a:t>
            </a:r>
            <a:endParaRPr sz="751" dirty="0">
              <a:latin typeface="Arial"/>
              <a:cs typeface="Arial"/>
            </a:endParaRPr>
          </a:p>
        </p:txBody>
      </p:sp>
      <p:grpSp>
        <p:nvGrpSpPr>
          <p:cNvPr id="35" name="Group 38">
            <a:extLst>
              <a:ext uri="{FF2B5EF4-FFF2-40B4-BE49-F238E27FC236}">
                <a16:creationId xmlns:a16="http://schemas.microsoft.com/office/drawing/2014/main" id="{2831F891-DF2B-42BC-B8E4-908CFFAEBBB2}"/>
              </a:ext>
            </a:extLst>
          </p:cNvPr>
          <p:cNvGrpSpPr>
            <a:grpSpLocks/>
          </p:cNvGrpSpPr>
          <p:nvPr/>
        </p:nvGrpSpPr>
        <p:grpSpPr bwMode="auto">
          <a:xfrm>
            <a:off x="389467" y="6099185"/>
            <a:ext cx="10373784" cy="454025"/>
            <a:chOff x="291439" y="6099165"/>
            <a:chExt cx="7780219" cy="453359"/>
          </a:xfrm>
        </p:grpSpPr>
        <p:sp>
          <p:nvSpPr>
            <p:cNvPr id="36" name="object 61">
              <a:extLst>
                <a:ext uri="{FF2B5EF4-FFF2-40B4-BE49-F238E27FC236}">
                  <a16:creationId xmlns:a16="http://schemas.microsoft.com/office/drawing/2014/main" id="{A03CF605-6DC5-4F43-9DF7-6CFFBD287A41}"/>
                </a:ext>
              </a:extLst>
            </p:cNvPr>
            <p:cNvSpPr>
              <a:spLocks/>
            </p:cNvSpPr>
            <p:nvPr/>
          </p:nvSpPr>
          <p:spPr bwMode="auto">
            <a:xfrm>
              <a:off x="1195165" y="6340602"/>
              <a:ext cx="6876493" cy="45719"/>
            </a:xfrm>
            <a:custGeom>
              <a:avLst/>
              <a:gdLst>
                <a:gd name="T0" fmla="*/ 0 w 5541645"/>
                <a:gd name="T1" fmla="*/ 0 h 45719"/>
                <a:gd name="T2" fmla="*/ 5541264 w 5541645"/>
                <a:gd name="T3" fmla="*/ 0 h 45719"/>
              </a:gdLst>
              <a:ahLst/>
              <a:cxnLst>
                <a:cxn ang="0">
                  <a:pos x="T0" y="T1"/>
                </a:cxn>
                <a:cxn ang="0">
                  <a:pos x="T2" y="T3"/>
                </a:cxn>
              </a:cxnLst>
              <a:rect l="0" t="0" r="r" b="b"/>
              <a:pathLst>
                <a:path w="5541645" h="45719">
                  <a:moveTo>
                    <a:pt x="0" y="0"/>
                  </a:moveTo>
                  <a:lnTo>
                    <a:pt x="5541264" y="0"/>
                  </a:lnTo>
                </a:path>
              </a:pathLst>
            </a:custGeom>
            <a:noFill/>
            <a:ln w="3175">
              <a:solidFill>
                <a:srgbClr val="4140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7" name="Picture 40">
              <a:extLst>
                <a:ext uri="{FF2B5EF4-FFF2-40B4-BE49-F238E27FC236}">
                  <a16:creationId xmlns:a16="http://schemas.microsoft.com/office/drawing/2014/main" id="{0A92D31C-D4F6-431F-BE21-958BB931A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9" y="6099165"/>
              <a:ext cx="731023" cy="4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Slide Number Placeholder 3">
            <a:extLst>
              <a:ext uri="{FF2B5EF4-FFF2-40B4-BE49-F238E27FC236}">
                <a16:creationId xmlns:a16="http://schemas.microsoft.com/office/drawing/2014/main" id="{17301F4F-3E9F-4DBF-A7F3-D20CD55E9E82}"/>
              </a:ext>
            </a:extLst>
          </p:cNvPr>
          <p:cNvSpPr>
            <a:spLocks noGrp="1"/>
          </p:cNvSpPr>
          <p:nvPr>
            <p:ph type="sldNum" sz="quarter" idx="10"/>
          </p:nvPr>
        </p:nvSpPr>
        <p:spPr/>
        <p:txBody>
          <a:bodyPr/>
          <a:lstStyle>
            <a:lvl1pPr>
              <a:defRPr/>
            </a:lvl1pPr>
          </a:lstStyle>
          <a:p>
            <a:pPr>
              <a:defRPr/>
            </a:pPr>
            <a:r>
              <a:rPr lang="en-US"/>
              <a:t>PG </a:t>
            </a:r>
            <a:fld id="{D2B93B91-572C-4BB9-9AD4-87936B666FAB}" type="slidenum">
              <a:rPr lang="en-US" smtClean="0"/>
              <a:pPr>
                <a:defRPr/>
              </a:pPr>
              <a:t>‹#›</a:t>
            </a:fld>
            <a:endParaRPr lang="en-US"/>
          </a:p>
        </p:txBody>
      </p:sp>
    </p:spTree>
    <p:extLst>
      <p:ext uri="{BB962C8B-B14F-4D97-AF65-F5344CB8AC3E}">
        <p14:creationId xmlns:p14="http://schemas.microsoft.com/office/powerpoint/2010/main" val="341405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py Slide  - with subhea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0B4EE20-99C7-B146-8665-0D051F87E0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4883" y="6055302"/>
            <a:ext cx="1019372" cy="516948"/>
          </a:xfrm>
          <a:prstGeom prst="rect">
            <a:avLst/>
          </a:prstGeom>
        </p:spPr>
      </p:pic>
      <p:sp>
        <p:nvSpPr>
          <p:cNvPr id="26" name="object 61">
            <a:extLst>
              <a:ext uri="{FF2B5EF4-FFF2-40B4-BE49-F238E27FC236}">
                <a16:creationId xmlns:a16="http://schemas.microsoft.com/office/drawing/2014/main" id="{8CD5997A-038C-A144-9E73-513200C6D9C8}"/>
              </a:ext>
            </a:extLst>
          </p:cNvPr>
          <p:cNvSpPr/>
          <p:nvPr userDrawn="1"/>
        </p:nvSpPr>
        <p:spPr>
          <a:xfrm>
            <a:off x="1584961" y="6348449"/>
            <a:ext cx="9236075" cy="0"/>
          </a:xfrm>
          <a:custGeom>
            <a:avLst/>
            <a:gdLst/>
            <a:ahLst/>
            <a:cxnLst/>
            <a:rect l="l" t="t" r="r" b="b"/>
            <a:pathLst>
              <a:path w="5541645">
                <a:moveTo>
                  <a:pt x="0" y="0"/>
                </a:moveTo>
                <a:lnTo>
                  <a:pt x="5541264" y="0"/>
                </a:lnTo>
              </a:path>
            </a:pathLst>
          </a:custGeom>
          <a:ln w="3175">
            <a:solidFill>
              <a:srgbClr val="414042"/>
            </a:solidFill>
          </a:ln>
        </p:spPr>
        <p:txBody>
          <a:bodyPr wrap="square" lIns="0" tIns="0" rIns="0" bIns="0" rtlCol="0"/>
          <a:lstStyle/>
          <a:p>
            <a:endParaRPr dirty="0"/>
          </a:p>
        </p:txBody>
      </p:sp>
      <p:sp>
        <p:nvSpPr>
          <p:cNvPr id="2" name="Slide Number Placeholder 1">
            <a:extLst>
              <a:ext uri="{FF2B5EF4-FFF2-40B4-BE49-F238E27FC236}">
                <a16:creationId xmlns:a16="http://schemas.microsoft.com/office/drawing/2014/main" id="{2F4CA9C7-DF65-C344-BC57-4AA61B362308}"/>
              </a:ext>
            </a:extLst>
          </p:cNvPr>
          <p:cNvSpPr>
            <a:spLocks noGrp="1"/>
          </p:cNvSpPr>
          <p:nvPr>
            <p:ph type="sldNum" sz="quarter" idx="16"/>
          </p:nvPr>
        </p:nvSpPr>
        <p:spPr/>
        <p:txBody>
          <a:bodyPr/>
          <a:lstStyle/>
          <a:p>
            <a:r>
              <a:rPr lang="en-US" dirty="0"/>
              <a:t>PG </a:t>
            </a:r>
            <a:fld id="{DF1E2A37-287F-BD45-B619-655EE07EDF6D}" type="slidenum">
              <a:rPr lang="en-US" smtClean="0"/>
              <a:pPr/>
              <a:t>‹#›</a:t>
            </a:fld>
            <a:endParaRPr lang="en-US" dirty="0"/>
          </a:p>
        </p:txBody>
      </p:sp>
      <p:sp>
        <p:nvSpPr>
          <p:cNvPr id="10" name="Content Placeholder 5">
            <a:extLst>
              <a:ext uri="{FF2B5EF4-FFF2-40B4-BE49-F238E27FC236}">
                <a16:creationId xmlns:a16="http://schemas.microsoft.com/office/drawing/2014/main" id="{FAC9D9F5-00AF-8947-B160-0A65EB32E4F9}"/>
              </a:ext>
            </a:extLst>
          </p:cNvPr>
          <p:cNvSpPr>
            <a:spLocks noGrp="1"/>
          </p:cNvSpPr>
          <p:nvPr>
            <p:ph sz="quarter" idx="17" hasCustomPrompt="1"/>
          </p:nvPr>
        </p:nvSpPr>
        <p:spPr>
          <a:xfrm>
            <a:off x="902230" y="2095500"/>
            <a:ext cx="10633604" cy="3810000"/>
          </a:xfrm>
          <a:prstGeom prst="rect">
            <a:avLst/>
          </a:prstGeom>
        </p:spPr>
        <p:txBody>
          <a:bodyPr/>
          <a:lstStyle>
            <a:lvl1pPr>
              <a:defRPr sz="1751"/>
            </a:lvl1pPr>
          </a:lstStyle>
          <a:p>
            <a:pPr lvl="0"/>
            <a:r>
              <a:rPr lang="en-US" dirty="0"/>
              <a:t>Picture, graph or content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412" y="6106623"/>
            <a:ext cx="958384" cy="445771"/>
          </a:xfrm>
          <a:prstGeom prst="rect">
            <a:avLst/>
          </a:prstGeom>
        </p:spPr>
      </p:pic>
      <p:sp>
        <p:nvSpPr>
          <p:cNvPr id="13" name="object 15">
            <a:extLst>
              <a:ext uri="{FF2B5EF4-FFF2-40B4-BE49-F238E27FC236}">
                <a16:creationId xmlns:a16="http://schemas.microsoft.com/office/drawing/2014/main" id="{5D256A93-DFA8-EE4C-A13D-BE2B82A096AF}"/>
              </a:ext>
            </a:extLst>
          </p:cNvPr>
          <p:cNvSpPr/>
          <p:nvPr userDrawn="1"/>
        </p:nvSpPr>
        <p:spPr>
          <a:xfrm>
            <a:off x="592674" y="1003380"/>
            <a:ext cx="10943167" cy="0"/>
          </a:xfrm>
          <a:custGeom>
            <a:avLst/>
            <a:gdLst/>
            <a:ahLst/>
            <a:cxnLst/>
            <a:rect l="l" t="t" r="r" b="b"/>
            <a:pathLst>
              <a:path w="6565900">
                <a:moveTo>
                  <a:pt x="0" y="0"/>
                </a:moveTo>
                <a:lnTo>
                  <a:pt x="6565900" y="0"/>
                </a:lnTo>
              </a:path>
            </a:pathLst>
          </a:custGeom>
          <a:ln w="3175">
            <a:solidFill>
              <a:srgbClr val="939598"/>
            </a:solidFill>
          </a:ln>
        </p:spPr>
        <p:txBody>
          <a:bodyPr wrap="square" lIns="0" tIns="0" rIns="0" bIns="0" rtlCol="0"/>
          <a:lstStyle/>
          <a:p>
            <a:endParaRPr dirty="0"/>
          </a:p>
        </p:txBody>
      </p:sp>
      <p:sp>
        <p:nvSpPr>
          <p:cNvPr id="17" name="Title 5"/>
          <p:cNvSpPr>
            <a:spLocks noGrp="1"/>
          </p:cNvSpPr>
          <p:nvPr>
            <p:ph type="title" hasCustomPrompt="1"/>
          </p:nvPr>
        </p:nvSpPr>
        <p:spPr>
          <a:xfrm>
            <a:off x="592668" y="591359"/>
            <a:ext cx="10999608" cy="862508"/>
          </a:xfrm>
          <a:prstGeom prst="rect">
            <a:avLst/>
          </a:prstGeom>
        </p:spPr>
        <p:txBody>
          <a:bodyPr lIns="0"/>
          <a:lstStyle>
            <a:lvl1pPr>
              <a:defRPr>
                <a:solidFill>
                  <a:srgbClr val="271967"/>
                </a:solidFill>
              </a:defRPr>
            </a:lvl1pPr>
          </a:lstStyle>
          <a:p>
            <a:r>
              <a:rPr lang="en-US" dirty="0"/>
              <a:t>Header here</a:t>
            </a:r>
          </a:p>
        </p:txBody>
      </p:sp>
      <p:sp>
        <p:nvSpPr>
          <p:cNvPr id="18" name="Text Placeholder 2"/>
          <p:cNvSpPr>
            <a:spLocks noGrp="1"/>
          </p:cNvSpPr>
          <p:nvPr>
            <p:ph type="body" sz="quarter" idx="18" hasCustomPrompt="1"/>
          </p:nvPr>
        </p:nvSpPr>
        <p:spPr>
          <a:xfrm>
            <a:off x="300035" y="353815"/>
            <a:ext cx="11292240" cy="237545"/>
          </a:xfrm>
          <a:prstGeom prst="rect">
            <a:avLst/>
          </a:prstGeom>
        </p:spPr>
        <p:txBody>
          <a:bodyPr lIns="0" tIns="0" rIns="0" bIns="0"/>
          <a:lstStyle>
            <a:lvl1pPr marL="214308" indent="-214308">
              <a:buClr>
                <a:srgbClr val="FFC000"/>
              </a:buClr>
              <a:buFont typeface="Arial" panose="020B0604020202020204" pitchFamily="34" charset="0"/>
              <a:buChar char="►"/>
              <a:defRPr sz="1500">
                <a:solidFill>
                  <a:srgbClr val="271967"/>
                </a:solidFill>
              </a:defRPr>
            </a:lvl1pPr>
          </a:lstStyle>
          <a:p>
            <a:pPr lvl="0"/>
            <a:r>
              <a:rPr lang="en-US" dirty="0"/>
              <a:t>Alternate subhead</a:t>
            </a:r>
          </a:p>
        </p:txBody>
      </p:sp>
      <p:sp>
        <p:nvSpPr>
          <p:cNvPr id="19" name="Text Placeholder 31">
            <a:extLst>
              <a:ext uri="{FF2B5EF4-FFF2-40B4-BE49-F238E27FC236}">
                <a16:creationId xmlns:a16="http://schemas.microsoft.com/office/drawing/2014/main" id="{B9C5F364-1107-FC4D-8FB4-2961A6E5BCB7}"/>
              </a:ext>
            </a:extLst>
          </p:cNvPr>
          <p:cNvSpPr>
            <a:spLocks noGrp="1"/>
          </p:cNvSpPr>
          <p:nvPr>
            <p:ph type="body" sz="quarter" idx="15" hasCustomPrompt="1"/>
          </p:nvPr>
        </p:nvSpPr>
        <p:spPr>
          <a:xfrm>
            <a:off x="592674" y="1459835"/>
            <a:ext cx="10943167" cy="447015"/>
          </a:xfrm>
          <a:prstGeom prst="rect">
            <a:avLst/>
          </a:prstGeom>
        </p:spPr>
        <p:txBody>
          <a:bodyPr/>
          <a:lstStyle>
            <a:lvl1pPr marL="12700" marR="5080" indent="-357179">
              <a:lnSpc>
                <a:spcPct val="100000"/>
              </a:lnSpc>
              <a:spcBef>
                <a:spcPts val="100"/>
              </a:spcBef>
              <a:buClr>
                <a:srgbClr val="FFC000"/>
              </a:buClr>
              <a:buFont typeface="Arial" panose="020B0604020202020204" pitchFamily="34" charset="0"/>
              <a:buChar char="►"/>
              <a:defRPr/>
            </a:lvl1pPr>
            <a:lvl4pPr marL="1714457" indent="0">
              <a:buNone/>
              <a:defRPr/>
            </a:lvl4pPr>
          </a:lstStyle>
          <a:p>
            <a:pPr marL="12700" marR="5080">
              <a:lnSpc>
                <a:spcPct val="100000"/>
              </a:lnSpc>
              <a:spcBef>
                <a:spcPts val="100"/>
              </a:spcBef>
            </a:pPr>
            <a:r>
              <a:rPr lang="en-US" sz="1751" spc="7" dirty="0">
                <a:solidFill>
                  <a:srgbClr val="1B2674"/>
                </a:solidFill>
                <a:latin typeface="Arial"/>
                <a:cs typeface="Arial"/>
              </a:rPr>
              <a:t>Subhead example goes here</a:t>
            </a:r>
            <a:endParaRPr lang="en-US" sz="1751" dirty="0">
              <a:latin typeface="Arial"/>
              <a:cs typeface="Arial"/>
            </a:endParaRPr>
          </a:p>
        </p:txBody>
      </p:sp>
    </p:spTree>
    <p:extLst>
      <p:ext uri="{BB962C8B-B14F-4D97-AF65-F5344CB8AC3E}">
        <p14:creationId xmlns:p14="http://schemas.microsoft.com/office/powerpoint/2010/main" val="246922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arge - Classroom">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DC6D503-B596-49E3-A5F2-E67DA5D20D7B}"/>
              </a:ext>
            </a:extLst>
          </p:cNvPr>
          <p:cNvSpPr/>
          <p:nvPr/>
        </p:nvSpPr>
        <p:spPr>
          <a:xfrm>
            <a:off x="2117" y="0"/>
            <a:ext cx="12189883" cy="6400800"/>
          </a:xfrm>
          <a:prstGeom prst="rect">
            <a:avLst/>
          </a:prstGeom>
          <a:blipFill>
            <a:blip r:embed="rId2" cstate="email"/>
            <a:stretch>
              <a:fillRect b="-20238"/>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5">
            <a:extLst>
              <a:ext uri="{FF2B5EF4-FFF2-40B4-BE49-F238E27FC236}">
                <a16:creationId xmlns:a16="http://schemas.microsoft.com/office/drawing/2014/main" id="{C7423EBD-2308-40D8-8DDE-3F046F7F6C8E}"/>
              </a:ext>
            </a:extLst>
          </p:cNvPr>
          <p:cNvSpPr/>
          <p:nvPr/>
        </p:nvSpPr>
        <p:spPr>
          <a:xfrm>
            <a:off x="785284" y="3990975"/>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6">
            <a:extLst>
              <a:ext uri="{FF2B5EF4-FFF2-40B4-BE49-F238E27FC236}">
                <a16:creationId xmlns:a16="http://schemas.microsoft.com/office/drawing/2014/main" id="{3EFA56B0-1711-4B87-BAE2-5209060E7468}"/>
              </a:ext>
            </a:extLst>
          </p:cNvPr>
          <p:cNvSpPr/>
          <p:nvPr/>
        </p:nvSpPr>
        <p:spPr>
          <a:xfrm>
            <a:off x="0" y="6011873"/>
            <a:ext cx="12192000" cy="846137"/>
          </a:xfrm>
          <a:custGeom>
            <a:avLst/>
            <a:gdLst/>
            <a:ahLst/>
            <a:cxnLst/>
            <a:rect l="l" t="t" r="r" b="b"/>
            <a:pathLst>
              <a:path w="7315200" h="676910">
                <a:moveTo>
                  <a:pt x="0" y="676655"/>
                </a:moveTo>
                <a:lnTo>
                  <a:pt x="7315200" y="676655"/>
                </a:lnTo>
                <a:lnTo>
                  <a:pt x="7315200" y="0"/>
                </a:lnTo>
                <a:lnTo>
                  <a:pt x="0" y="0"/>
                </a:lnTo>
                <a:lnTo>
                  <a:pt x="0" y="676655"/>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9" name="TextBox 8">
            <a:extLst>
              <a:ext uri="{FF2B5EF4-FFF2-40B4-BE49-F238E27FC236}">
                <a16:creationId xmlns:a16="http://schemas.microsoft.com/office/drawing/2014/main" id="{AB558844-1060-4D2D-AA34-0367E0FBCCA9}"/>
              </a:ext>
            </a:extLst>
          </p:cNvPr>
          <p:cNvSpPr txBox="1"/>
          <p:nvPr/>
        </p:nvSpPr>
        <p:spPr>
          <a:xfrm>
            <a:off x="378884" y="6170622"/>
            <a:ext cx="1803400" cy="439223"/>
          </a:xfrm>
          <a:prstGeom prst="rect">
            <a:avLst/>
          </a:prstGeom>
          <a:ln>
            <a:noFill/>
          </a:ln>
        </p:spPr>
        <p:txBody>
          <a:bodyPr lIns="0" tIns="15875" rIns="0" bIns="0">
            <a:spAutoFit/>
          </a:bodyPr>
          <a:lstStyle/>
          <a:p>
            <a:pPr marL="15874" eaLnBrk="1" fontAlgn="auto" hangingPunct="1">
              <a:lnSpc>
                <a:spcPts val="1644"/>
              </a:lnSpc>
              <a:spcBef>
                <a:spcPts val="125"/>
              </a:spcBef>
              <a:spcAft>
                <a:spcPts val="0"/>
              </a:spcAft>
              <a:defRPr/>
            </a:pPr>
            <a:r>
              <a:rPr lang="en-US" sz="1375" spc="-7" dirty="0">
                <a:solidFill>
                  <a:schemeClr val="bg1"/>
                </a:solidFill>
                <a:latin typeface="Arial"/>
                <a:cs typeface="Arial"/>
              </a:rPr>
              <a:t>(844) GO-INPRS</a:t>
            </a:r>
          </a:p>
          <a:p>
            <a:pPr marL="15874" eaLnBrk="1" fontAlgn="auto" hangingPunct="1">
              <a:lnSpc>
                <a:spcPts val="1644"/>
              </a:lnSpc>
              <a:spcBef>
                <a:spcPts val="125"/>
              </a:spcBef>
              <a:spcAft>
                <a:spcPts val="0"/>
              </a:spcAft>
              <a:defRPr/>
            </a:pPr>
            <a:r>
              <a:rPr lang="en-US" sz="1375" b="1" spc="-7" dirty="0">
                <a:solidFill>
                  <a:schemeClr val="bg1"/>
                </a:solidFill>
                <a:latin typeface="Arial"/>
                <a:cs typeface="Arial"/>
              </a:rPr>
              <a:t>inprs.in.gov</a:t>
            </a:r>
          </a:p>
        </p:txBody>
      </p:sp>
      <p:pic>
        <p:nvPicPr>
          <p:cNvPr id="10" name="Picture 9">
            <a:extLst>
              <a:ext uri="{FF2B5EF4-FFF2-40B4-BE49-F238E27FC236}">
                <a16:creationId xmlns:a16="http://schemas.microsoft.com/office/drawing/2014/main" id="{484C6586-7A96-437D-819C-765A94E0D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84"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hasCustomPrompt="1"/>
          </p:nvPr>
        </p:nvSpPr>
        <p:spPr>
          <a:xfrm>
            <a:off x="784861" y="3138894"/>
            <a:ext cx="7162787" cy="800100"/>
          </a:xfrm>
          <a:prstGeom prst="rect">
            <a:avLst/>
          </a:prstGeom>
        </p:spPr>
        <p:txBody>
          <a:bodyPr/>
          <a:lstStyle>
            <a:lvl1pPr>
              <a:defRPr sz="5000">
                <a:solidFill>
                  <a:schemeClr val="bg1"/>
                </a:solidFill>
              </a:defRPr>
            </a:lvl1pPr>
          </a:lstStyle>
          <a:p>
            <a:r>
              <a:rPr lang="en-US" dirty="0"/>
              <a:t>Presentation Title</a:t>
            </a:r>
          </a:p>
        </p:txBody>
      </p:sp>
      <p:sp>
        <p:nvSpPr>
          <p:cNvPr id="17" name="Text Placeholder 16"/>
          <p:cNvSpPr>
            <a:spLocks noGrp="1"/>
          </p:cNvSpPr>
          <p:nvPr>
            <p:ph type="body" sz="quarter" idx="11" hasCustomPrompt="1"/>
          </p:nvPr>
        </p:nvSpPr>
        <p:spPr>
          <a:xfrm>
            <a:off x="786691" y="4280479"/>
            <a:ext cx="5547360" cy="380024"/>
          </a:xfrm>
          <a:prstGeom prst="rect">
            <a:avLst/>
          </a:prstGeom>
        </p:spPr>
        <p:txBody>
          <a:bodyPr lIns="0" tIns="0" rIns="0" bIns="0"/>
          <a:lstStyle>
            <a:lvl1pPr marL="0" indent="0">
              <a:lnSpc>
                <a:spcPct val="100000"/>
              </a:lnSpc>
              <a:spcBef>
                <a:spcPts val="0"/>
              </a:spcBef>
              <a:spcAft>
                <a:spcPts val="0"/>
              </a:spcAft>
              <a:buNone/>
              <a:defRPr sz="2000">
                <a:solidFill>
                  <a:srgbClr val="FFC000"/>
                </a:solidFill>
              </a:defRPr>
            </a:lvl1pPr>
            <a:lvl2pPr marL="571486" indent="0">
              <a:buNone/>
              <a:defRPr sz="1875">
                <a:solidFill>
                  <a:srgbClr val="FFC000"/>
                </a:solidFill>
              </a:defRPr>
            </a:lvl2pPr>
            <a:lvl3pPr marL="1142971" indent="0">
              <a:buNone/>
              <a:defRPr sz="1875">
                <a:solidFill>
                  <a:srgbClr val="FFC000"/>
                </a:solidFill>
              </a:defRPr>
            </a:lvl3pPr>
            <a:lvl4pPr marL="1714457" indent="0">
              <a:buNone/>
              <a:defRPr sz="1875">
                <a:solidFill>
                  <a:srgbClr val="FFC000"/>
                </a:solidFill>
              </a:defRPr>
            </a:lvl4pPr>
            <a:lvl5pPr marL="2285943" indent="0">
              <a:buNone/>
              <a:defRPr sz="1875">
                <a:solidFill>
                  <a:srgbClr val="FFC000"/>
                </a:solidFill>
              </a:defRPr>
            </a:lvl5pPr>
          </a:lstStyle>
          <a:p>
            <a:pPr lvl="0"/>
            <a:r>
              <a:rPr lang="en-US" dirty="0"/>
              <a:t>Name of Presenter</a:t>
            </a:r>
          </a:p>
        </p:txBody>
      </p:sp>
      <p:sp>
        <p:nvSpPr>
          <p:cNvPr id="21" name="Text Placeholder 20"/>
          <p:cNvSpPr>
            <a:spLocks noGrp="1"/>
          </p:cNvSpPr>
          <p:nvPr>
            <p:ph type="body" sz="quarter" idx="12" hasCustomPrompt="1"/>
          </p:nvPr>
        </p:nvSpPr>
        <p:spPr>
          <a:xfrm>
            <a:off x="787577" y="4659710"/>
            <a:ext cx="5546475" cy="263260"/>
          </a:xfrm>
          <a:prstGeom prst="rect">
            <a:avLst/>
          </a:prstGeom>
        </p:spPr>
        <p:txBody>
          <a:bodyPr lIns="0" tIns="0" rIns="0" bIns="0"/>
          <a:lstStyle>
            <a:lvl1pPr marL="0" indent="0">
              <a:buNone/>
              <a:defRPr sz="1500">
                <a:solidFill>
                  <a:srgbClr val="FFC000"/>
                </a:solidFill>
              </a:defRPr>
            </a:lvl1pPr>
            <a:lvl2pPr marL="571486" indent="0">
              <a:buNone/>
              <a:defRPr/>
            </a:lvl2pPr>
            <a:lvl3pPr marL="1142971" indent="0">
              <a:buNone/>
              <a:defRPr/>
            </a:lvl3pPr>
            <a:lvl4pPr marL="1714457" indent="0">
              <a:buNone/>
              <a:defRPr/>
            </a:lvl4pPr>
            <a:lvl5pPr marL="2285943" indent="0">
              <a:buNone/>
              <a:defRPr/>
            </a:lvl5pPr>
          </a:lstStyle>
          <a:p>
            <a:pPr lvl="0"/>
            <a:r>
              <a:rPr lang="en-US" dirty="0"/>
              <a:t>Presenter Title</a:t>
            </a:r>
          </a:p>
        </p:txBody>
      </p:sp>
      <p:sp>
        <p:nvSpPr>
          <p:cNvPr id="23" name="Text Placeholder 22"/>
          <p:cNvSpPr>
            <a:spLocks noGrp="1"/>
          </p:cNvSpPr>
          <p:nvPr>
            <p:ph type="body" sz="quarter" idx="13" hasCustomPrompt="1"/>
          </p:nvPr>
        </p:nvSpPr>
        <p:spPr>
          <a:xfrm>
            <a:off x="786697" y="5322777"/>
            <a:ext cx="5547359" cy="298379"/>
          </a:xfrm>
          <a:prstGeom prst="rect">
            <a:avLst/>
          </a:prstGeom>
        </p:spPr>
        <p:txBody>
          <a:bodyPr lIns="0" tIns="0" rIns="0" bIns="0"/>
          <a:lstStyle>
            <a:lvl1pPr marL="0" indent="0">
              <a:buNone/>
              <a:defRPr sz="2000">
                <a:solidFill>
                  <a:schemeClr val="bg1"/>
                </a:solidFill>
              </a:defRPr>
            </a:lvl1pPr>
          </a:lstStyle>
          <a:p>
            <a:pPr lvl="0"/>
            <a:r>
              <a:rPr lang="en-US" dirty="0"/>
              <a:t>MONTH DD, YYYY</a:t>
            </a:r>
          </a:p>
        </p:txBody>
      </p:sp>
    </p:spTree>
    <p:extLst>
      <p:ext uri="{BB962C8B-B14F-4D97-AF65-F5344CB8AC3E}">
        <p14:creationId xmlns:p14="http://schemas.microsoft.com/office/powerpoint/2010/main" val="331098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Large - Farm">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989A544-F779-4E29-8AFC-E186A4B7C457}"/>
              </a:ext>
            </a:extLst>
          </p:cNvPr>
          <p:cNvSpPr/>
          <p:nvPr/>
        </p:nvSpPr>
        <p:spPr>
          <a:xfrm>
            <a:off x="2117" y="10"/>
            <a:ext cx="12189883" cy="6170613"/>
          </a:xfrm>
          <a:prstGeom prst="rect">
            <a:avLst/>
          </a:prstGeom>
          <a:blipFill>
            <a:blip r:embed="rId2" cstate="email"/>
            <a:stretch>
              <a:fillRect/>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5">
            <a:extLst>
              <a:ext uri="{FF2B5EF4-FFF2-40B4-BE49-F238E27FC236}">
                <a16:creationId xmlns:a16="http://schemas.microsoft.com/office/drawing/2014/main" id="{5837CDA1-89E0-4BC5-AF15-A50C2F579BE8}"/>
              </a:ext>
            </a:extLst>
          </p:cNvPr>
          <p:cNvSpPr/>
          <p:nvPr/>
        </p:nvSpPr>
        <p:spPr>
          <a:xfrm>
            <a:off x="785284" y="3990975"/>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6">
            <a:extLst>
              <a:ext uri="{FF2B5EF4-FFF2-40B4-BE49-F238E27FC236}">
                <a16:creationId xmlns:a16="http://schemas.microsoft.com/office/drawing/2014/main" id="{1E28EDA3-5092-4560-9E49-B972EE0DD7A6}"/>
              </a:ext>
            </a:extLst>
          </p:cNvPr>
          <p:cNvSpPr/>
          <p:nvPr/>
        </p:nvSpPr>
        <p:spPr>
          <a:xfrm>
            <a:off x="0" y="6011873"/>
            <a:ext cx="12192000" cy="846137"/>
          </a:xfrm>
          <a:custGeom>
            <a:avLst/>
            <a:gdLst/>
            <a:ahLst/>
            <a:cxnLst/>
            <a:rect l="l" t="t" r="r" b="b"/>
            <a:pathLst>
              <a:path w="7315200" h="676910">
                <a:moveTo>
                  <a:pt x="0" y="676655"/>
                </a:moveTo>
                <a:lnTo>
                  <a:pt x="7315200" y="676655"/>
                </a:lnTo>
                <a:lnTo>
                  <a:pt x="7315200" y="0"/>
                </a:lnTo>
                <a:lnTo>
                  <a:pt x="0" y="0"/>
                </a:lnTo>
                <a:lnTo>
                  <a:pt x="0" y="676655"/>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9" name="TextBox 8">
            <a:extLst>
              <a:ext uri="{FF2B5EF4-FFF2-40B4-BE49-F238E27FC236}">
                <a16:creationId xmlns:a16="http://schemas.microsoft.com/office/drawing/2014/main" id="{2DC5F3DB-10A6-4E88-ADB8-54DB6CC774E9}"/>
              </a:ext>
            </a:extLst>
          </p:cNvPr>
          <p:cNvSpPr txBox="1"/>
          <p:nvPr/>
        </p:nvSpPr>
        <p:spPr>
          <a:xfrm>
            <a:off x="378884" y="6170622"/>
            <a:ext cx="1803400" cy="439223"/>
          </a:xfrm>
          <a:prstGeom prst="rect">
            <a:avLst/>
          </a:prstGeom>
          <a:ln>
            <a:noFill/>
          </a:ln>
        </p:spPr>
        <p:txBody>
          <a:bodyPr lIns="0" tIns="15875" rIns="0" bIns="0">
            <a:spAutoFit/>
          </a:bodyPr>
          <a:lstStyle/>
          <a:p>
            <a:pPr marL="15874" eaLnBrk="1" fontAlgn="auto" hangingPunct="1">
              <a:lnSpc>
                <a:spcPts val="1644"/>
              </a:lnSpc>
              <a:spcBef>
                <a:spcPts val="125"/>
              </a:spcBef>
              <a:spcAft>
                <a:spcPts val="0"/>
              </a:spcAft>
              <a:defRPr/>
            </a:pPr>
            <a:r>
              <a:rPr lang="en-US" sz="1375" spc="-7" dirty="0">
                <a:solidFill>
                  <a:schemeClr val="bg1"/>
                </a:solidFill>
                <a:latin typeface="Arial"/>
                <a:cs typeface="Arial"/>
              </a:rPr>
              <a:t>(844) GO-INPRS</a:t>
            </a:r>
          </a:p>
          <a:p>
            <a:pPr marL="15874" eaLnBrk="1" fontAlgn="auto" hangingPunct="1">
              <a:lnSpc>
                <a:spcPts val="1644"/>
              </a:lnSpc>
              <a:spcBef>
                <a:spcPts val="125"/>
              </a:spcBef>
              <a:spcAft>
                <a:spcPts val="0"/>
              </a:spcAft>
              <a:defRPr/>
            </a:pPr>
            <a:r>
              <a:rPr lang="en-US" sz="1375" b="1" spc="-7" dirty="0">
                <a:solidFill>
                  <a:schemeClr val="bg1"/>
                </a:solidFill>
                <a:latin typeface="Arial"/>
                <a:cs typeface="Arial"/>
              </a:rPr>
              <a:t>inprs.in.gov</a:t>
            </a:r>
          </a:p>
        </p:txBody>
      </p:sp>
      <p:sp>
        <p:nvSpPr>
          <p:cNvPr id="12" name="Title 11"/>
          <p:cNvSpPr>
            <a:spLocks noGrp="1"/>
          </p:cNvSpPr>
          <p:nvPr>
            <p:ph type="title" hasCustomPrompt="1"/>
          </p:nvPr>
        </p:nvSpPr>
        <p:spPr>
          <a:xfrm>
            <a:off x="784861" y="3138894"/>
            <a:ext cx="7162787" cy="800100"/>
          </a:xfrm>
          <a:prstGeom prst="rect">
            <a:avLst/>
          </a:prstGeom>
        </p:spPr>
        <p:txBody>
          <a:bodyPr/>
          <a:lstStyle>
            <a:lvl1pPr>
              <a:defRPr sz="5000">
                <a:solidFill>
                  <a:schemeClr val="bg1"/>
                </a:solidFill>
              </a:defRPr>
            </a:lvl1pPr>
          </a:lstStyle>
          <a:p>
            <a:r>
              <a:rPr lang="en-US" dirty="0"/>
              <a:t>Presentation Title</a:t>
            </a:r>
          </a:p>
        </p:txBody>
      </p:sp>
      <p:sp>
        <p:nvSpPr>
          <p:cNvPr id="17" name="Text Placeholder 16"/>
          <p:cNvSpPr>
            <a:spLocks noGrp="1"/>
          </p:cNvSpPr>
          <p:nvPr>
            <p:ph type="body" sz="quarter" idx="11" hasCustomPrompt="1"/>
          </p:nvPr>
        </p:nvSpPr>
        <p:spPr>
          <a:xfrm>
            <a:off x="786691" y="4280479"/>
            <a:ext cx="5547360" cy="380024"/>
          </a:xfrm>
          <a:prstGeom prst="rect">
            <a:avLst/>
          </a:prstGeom>
        </p:spPr>
        <p:txBody>
          <a:bodyPr lIns="0" tIns="0" rIns="0" bIns="0"/>
          <a:lstStyle>
            <a:lvl1pPr marL="0" indent="0">
              <a:lnSpc>
                <a:spcPct val="100000"/>
              </a:lnSpc>
              <a:spcBef>
                <a:spcPts val="0"/>
              </a:spcBef>
              <a:spcAft>
                <a:spcPts val="0"/>
              </a:spcAft>
              <a:buNone/>
              <a:defRPr sz="2000">
                <a:solidFill>
                  <a:srgbClr val="FFC000"/>
                </a:solidFill>
              </a:defRPr>
            </a:lvl1pPr>
            <a:lvl2pPr marL="571486" indent="0">
              <a:buNone/>
              <a:defRPr sz="1875">
                <a:solidFill>
                  <a:srgbClr val="FFC000"/>
                </a:solidFill>
              </a:defRPr>
            </a:lvl2pPr>
            <a:lvl3pPr marL="1142971" indent="0">
              <a:buNone/>
              <a:defRPr sz="1875">
                <a:solidFill>
                  <a:srgbClr val="FFC000"/>
                </a:solidFill>
              </a:defRPr>
            </a:lvl3pPr>
            <a:lvl4pPr marL="1714457" indent="0">
              <a:buNone/>
              <a:defRPr sz="1875">
                <a:solidFill>
                  <a:srgbClr val="FFC000"/>
                </a:solidFill>
              </a:defRPr>
            </a:lvl4pPr>
            <a:lvl5pPr marL="2285943" indent="0">
              <a:buNone/>
              <a:defRPr sz="1875">
                <a:solidFill>
                  <a:srgbClr val="FFC000"/>
                </a:solidFill>
              </a:defRPr>
            </a:lvl5pPr>
          </a:lstStyle>
          <a:p>
            <a:pPr lvl="0"/>
            <a:r>
              <a:rPr lang="en-US" dirty="0"/>
              <a:t>Name of Presenter</a:t>
            </a:r>
          </a:p>
        </p:txBody>
      </p:sp>
      <p:sp>
        <p:nvSpPr>
          <p:cNvPr id="21" name="Text Placeholder 20"/>
          <p:cNvSpPr>
            <a:spLocks noGrp="1"/>
          </p:cNvSpPr>
          <p:nvPr>
            <p:ph type="body" sz="quarter" idx="12" hasCustomPrompt="1"/>
          </p:nvPr>
        </p:nvSpPr>
        <p:spPr>
          <a:xfrm>
            <a:off x="787577" y="4659710"/>
            <a:ext cx="5546475" cy="263260"/>
          </a:xfrm>
          <a:prstGeom prst="rect">
            <a:avLst/>
          </a:prstGeom>
        </p:spPr>
        <p:txBody>
          <a:bodyPr lIns="0" tIns="0" rIns="0" bIns="0"/>
          <a:lstStyle>
            <a:lvl1pPr marL="0" indent="0">
              <a:buNone/>
              <a:defRPr sz="1500">
                <a:solidFill>
                  <a:srgbClr val="FFC000"/>
                </a:solidFill>
              </a:defRPr>
            </a:lvl1pPr>
            <a:lvl2pPr marL="571486" indent="0">
              <a:buNone/>
              <a:defRPr/>
            </a:lvl2pPr>
            <a:lvl3pPr marL="1142971" indent="0">
              <a:buNone/>
              <a:defRPr/>
            </a:lvl3pPr>
            <a:lvl4pPr marL="1714457" indent="0">
              <a:buNone/>
              <a:defRPr/>
            </a:lvl4pPr>
            <a:lvl5pPr marL="2285943" indent="0">
              <a:buNone/>
              <a:defRPr/>
            </a:lvl5pPr>
          </a:lstStyle>
          <a:p>
            <a:pPr lvl="0"/>
            <a:r>
              <a:rPr lang="en-US" dirty="0"/>
              <a:t>Presenter Title</a:t>
            </a:r>
          </a:p>
        </p:txBody>
      </p:sp>
      <p:sp>
        <p:nvSpPr>
          <p:cNvPr id="23" name="Text Placeholder 22"/>
          <p:cNvSpPr>
            <a:spLocks noGrp="1"/>
          </p:cNvSpPr>
          <p:nvPr>
            <p:ph type="body" sz="quarter" idx="13" hasCustomPrompt="1"/>
          </p:nvPr>
        </p:nvSpPr>
        <p:spPr>
          <a:xfrm>
            <a:off x="786697" y="5322777"/>
            <a:ext cx="5547359" cy="298379"/>
          </a:xfrm>
          <a:prstGeom prst="rect">
            <a:avLst/>
          </a:prstGeom>
        </p:spPr>
        <p:txBody>
          <a:bodyPr lIns="0" tIns="0" rIns="0" bIns="0"/>
          <a:lstStyle>
            <a:lvl1pPr marL="0" indent="0">
              <a:buNone/>
              <a:defRPr sz="2000">
                <a:solidFill>
                  <a:schemeClr val="bg1"/>
                </a:solidFill>
              </a:defRPr>
            </a:lvl1pPr>
          </a:lstStyle>
          <a:p>
            <a:pPr lvl="0"/>
            <a:r>
              <a:rPr lang="en-US" dirty="0"/>
              <a:t>MONTH, DD, YYYY</a:t>
            </a:r>
          </a:p>
        </p:txBody>
      </p:sp>
      <p:pic>
        <p:nvPicPr>
          <p:cNvPr id="11" name="Picture 10">
            <a:extLst>
              <a:ext uri="{FF2B5EF4-FFF2-40B4-BE49-F238E27FC236}">
                <a16:creationId xmlns:a16="http://schemas.microsoft.com/office/drawing/2014/main" id="{E55FE784-69C4-4B46-A4A2-CD30E1B8D2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2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arge - Officer">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8ACFC6EC-BB12-4486-B083-BAF8316A11F4}"/>
              </a:ext>
            </a:extLst>
          </p:cNvPr>
          <p:cNvSpPr/>
          <p:nvPr/>
        </p:nvSpPr>
        <p:spPr>
          <a:xfrm>
            <a:off x="2117" y="10"/>
            <a:ext cx="12189883" cy="6400800"/>
          </a:xfrm>
          <a:prstGeom prst="rect">
            <a:avLst/>
          </a:prstGeom>
          <a:blipFill>
            <a:blip r:embed="rId2" cstate="email"/>
            <a:stretch>
              <a:fillRect t="-1" b="-17856"/>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5">
            <a:extLst>
              <a:ext uri="{FF2B5EF4-FFF2-40B4-BE49-F238E27FC236}">
                <a16:creationId xmlns:a16="http://schemas.microsoft.com/office/drawing/2014/main" id="{7F70A24E-1AF8-4C89-967E-822FDD67BE71}"/>
              </a:ext>
            </a:extLst>
          </p:cNvPr>
          <p:cNvSpPr/>
          <p:nvPr/>
        </p:nvSpPr>
        <p:spPr>
          <a:xfrm>
            <a:off x="785284" y="3990975"/>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6">
            <a:extLst>
              <a:ext uri="{FF2B5EF4-FFF2-40B4-BE49-F238E27FC236}">
                <a16:creationId xmlns:a16="http://schemas.microsoft.com/office/drawing/2014/main" id="{E93ABB1A-8855-4420-BFF6-00CE3C5C4E82}"/>
              </a:ext>
            </a:extLst>
          </p:cNvPr>
          <p:cNvSpPr/>
          <p:nvPr/>
        </p:nvSpPr>
        <p:spPr>
          <a:xfrm>
            <a:off x="0" y="6011873"/>
            <a:ext cx="12192000" cy="846137"/>
          </a:xfrm>
          <a:custGeom>
            <a:avLst/>
            <a:gdLst/>
            <a:ahLst/>
            <a:cxnLst/>
            <a:rect l="l" t="t" r="r" b="b"/>
            <a:pathLst>
              <a:path w="7315200" h="676910">
                <a:moveTo>
                  <a:pt x="0" y="676655"/>
                </a:moveTo>
                <a:lnTo>
                  <a:pt x="7315200" y="676655"/>
                </a:lnTo>
                <a:lnTo>
                  <a:pt x="7315200" y="0"/>
                </a:lnTo>
                <a:lnTo>
                  <a:pt x="0" y="0"/>
                </a:lnTo>
                <a:lnTo>
                  <a:pt x="0" y="676655"/>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9" name="TextBox 8">
            <a:extLst>
              <a:ext uri="{FF2B5EF4-FFF2-40B4-BE49-F238E27FC236}">
                <a16:creationId xmlns:a16="http://schemas.microsoft.com/office/drawing/2014/main" id="{374DEF2D-6A03-4C82-9ACE-5E3E96FD2B2F}"/>
              </a:ext>
            </a:extLst>
          </p:cNvPr>
          <p:cNvSpPr txBox="1"/>
          <p:nvPr/>
        </p:nvSpPr>
        <p:spPr>
          <a:xfrm>
            <a:off x="378884" y="6170622"/>
            <a:ext cx="1803400" cy="439223"/>
          </a:xfrm>
          <a:prstGeom prst="rect">
            <a:avLst/>
          </a:prstGeom>
          <a:ln>
            <a:noFill/>
          </a:ln>
        </p:spPr>
        <p:txBody>
          <a:bodyPr lIns="0" tIns="15875" rIns="0" bIns="0">
            <a:spAutoFit/>
          </a:bodyPr>
          <a:lstStyle/>
          <a:p>
            <a:pPr marL="15874" eaLnBrk="1" fontAlgn="auto" hangingPunct="1">
              <a:lnSpc>
                <a:spcPts val="1644"/>
              </a:lnSpc>
              <a:spcBef>
                <a:spcPts val="125"/>
              </a:spcBef>
              <a:spcAft>
                <a:spcPts val="0"/>
              </a:spcAft>
              <a:defRPr/>
            </a:pPr>
            <a:r>
              <a:rPr lang="en-US" sz="1375" spc="-7" dirty="0">
                <a:solidFill>
                  <a:schemeClr val="bg1"/>
                </a:solidFill>
                <a:latin typeface="Arial"/>
                <a:cs typeface="Arial"/>
              </a:rPr>
              <a:t>(844) GO-INPRS</a:t>
            </a:r>
          </a:p>
          <a:p>
            <a:pPr marL="15874" eaLnBrk="1" fontAlgn="auto" hangingPunct="1">
              <a:lnSpc>
                <a:spcPts val="1644"/>
              </a:lnSpc>
              <a:spcBef>
                <a:spcPts val="125"/>
              </a:spcBef>
              <a:spcAft>
                <a:spcPts val="0"/>
              </a:spcAft>
              <a:defRPr/>
            </a:pPr>
            <a:r>
              <a:rPr lang="en-US" sz="1375" b="1" spc="-7" dirty="0">
                <a:solidFill>
                  <a:schemeClr val="bg1"/>
                </a:solidFill>
                <a:latin typeface="Arial"/>
                <a:cs typeface="Arial"/>
              </a:rPr>
              <a:t>inprs.in.gov</a:t>
            </a:r>
          </a:p>
        </p:txBody>
      </p:sp>
      <p:sp>
        <p:nvSpPr>
          <p:cNvPr id="12" name="Title 11"/>
          <p:cNvSpPr>
            <a:spLocks noGrp="1"/>
          </p:cNvSpPr>
          <p:nvPr>
            <p:ph type="title" hasCustomPrompt="1"/>
          </p:nvPr>
        </p:nvSpPr>
        <p:spPr>
          <a:xfrm>
            <a:off x="784861" y="3138894"/>
            <a:ext cx="7162787" cy="800100"/>
          </a:xfrm>
          <a:prstGeom prst="rect">
            <a:avLst/>
          </a:prstGeom>
        </p:spPr>
        <p:txBody>
          <a:bodyPr/>
          <a:lstStyle>
            <a:lvl1pPr>
              <a:defRPr sz="5000">
                <a:solidFill>
                  <a:schemeClr val="bg1"/>
                </a:solidFill>
              </a:defRPr>
            </a:lvl1pPr>
          </a:lstStyle>
          <a:p>
            <a:r>
              <a:rPr lang="en-US" dirty="0"/>
              <a:t>Presentation Title</a:t>
            </a:r>
          </a:p>
        </p:txBody>
      </p:sp>
      <p:sp>
        <p:nvSpPr>
          <p:cNvPr id="17" name="Text Placeholder 16"/>
          <p:cNvSpPr>
            <a:spLocks noGrp="1"/>
          </p:cNvSpPr>
          <p:nvPr>
            <p:ph type="body" sz="quarter" idx="11" hasCustomPrompt="1"/>
          </p:nvPr>
        </p:nvSpPr>
        <p:spPr>
          <a:xfrm>
            <a:off x="786691" y="4280479"/>
            <a:ext cx="5547360" cy="380024"/>
          </a:xfrm>
          <a:prstGeom prst="rect">
            <a:avLst/>
          </a:prstGeom>
        </p:spPr>
        <p:txBody>
          <a:bodyPr lIns="0" tIns="0" rIns="0" bIns="0"/>
          <a:lstStyle>
            <a:lvl1pPr marL="0" indent="0">
              <a:lnSpc>
                <a:spcPct val="100000"/>
              </a:lnSpc>
              <a:spcBef>
                <a:spcPts val="0"/>
              </a:spcBef>
              <a:spcAft>
                <a:spcPts val="0"/>
              </a:spcAft>
              <a:buNone/>
              <a:defRPr sz="2000">
                <a:solidFill>
                  <a:srgbClr val="FFC000"/>
                </a:solidFill>
              </a:defRPr>
            </a:lvl1pPr>
            <a:lvl2pPr marL="571486" indent="0">
              <a:buNone/>
              <a:defRPr sz="1875">
                <a:solidFill>
                  <a:srgbClr val="FFC000"/>
                </a:solidFill>
              </a:defRPr>
            </a:lvl2pPr>
            <a:lvl3pPr marL="1142971" indent="0">
              <a:buNone/>
              <a:defRPr sz="1875">
                <a:solidFill>
                  <a:srgbClr val="FFC000"/>
                </a:solidFill>
              </a:defRPr>
            </a:lvl3pPr>
            <a:lvl4pPr marL="1714457" indent="0">
              <a:buNone/>
              <a:defRPr sz="1875">
                <a:solidFill>
                  <a:srgbClr val="FFC000"/>
                </a:solidFill>
              </a:defRPr>
            </a:lvl4pPr>
            <a:lvl5pPr marL="2285943" indent="0">
              <a:buNone/>
              <a:defRPr sz="1875">
                <a:solidFill>
                  <a:srgbClr val="FFC000"/>
                </a:solidFill>
              </a:defRPr>
            </a:lvl5pPr>
          </a:lstStyle>
          <a:p>
            <a:pPr lvl="0"/>
            <a:r>
              <a:rPr lang="en-US" dirty="0"/>
              <a:t>Name of Presenter</a:t>
            </a:r>
          </a:p>
        </p:txBody>
      </p:sp>
      <p:sp>
        <p:nvSpPr>
          <p:cNvPr id="21" name="Text Placeholder 20"/>
          <p:cNvSpPr>
            <a:spLocks noGrp="1"/>
          </p:cNvSpPr>
          <p:nvPr>
            <p:ph type="body" sz="quarter" idx="12" hasCustomPrompt="1"/>
          </p:nvPr>
        </p:nvSpPr>
        <p:spPr>
          <a:xfrm>
            <a:off x="787577" y="4659710"/>
            <a:ext cx="5546475" cy="263260"/>
          </a:xfrm>
          <a:prstGeom prst="rect">
            <a:avLst/>
          </a:prstGeom>
        </p:spPr>
        <p:txBody>
          <a:bodyPr lIns="0" tIns="0" rIns="0" bIns="0"/>
          <a:lstStyle>
            <a:lvl1pPr marL="0" indent="0">
              <a:buNone/>
              <a:defRPr sz="1500">
                <a:solidFill>
                  <a:srgbClr val="FFC000"/>
                </a:solidFill>
              </a:defRPr>
            </a:lvl1pPr>
            <a:lvl2pPr marL="571486" indent="0">
              <a:buNone/>
              <a:defRPr/>
            </a:lvl2pPr>
            <a:lvl3pPr marL="1142971" indent="0">
              <a:buNone/>
              <a:defRPr/>
            </a:lvl3pPr>
            <a:lvl4pPr marL="1714457" indent="0">
              <a:buNone/>
              <a:defRPr/>
            </a:lvl4pPr>
            <a:lvl5pPr marL="2285943" indent="0">
              <a:buNone/>
              <a:defRPr/>
            </a:lvl5pPr>
          </a:lstStyle>
          <a:p>
            <a:pPr lvl="0"/>
            <a:r>
              <a:rPr lang="en-US" dirty="0"/>
              <a:t>Presenter Title</a:t>
            </a:r>
          </a:p>
        </p:txBody>
      </p:sp>
      <p:sp>
        <p:nvSpPr>
          <p:cNvPr id="23" name="Text Placeholder 22"/>
          <p:cNvSpPr>
            <a:spLocks noGrp="1"/>
          </p:cNvSpPr>
          <p:nvPr>
            <p:ph type="body" sz="quarter" idx="13" hasCustomPrompt="1"/>
          </p:nvPr>
        </p:nvSpPr>
        <p:spPr>
          <a:xfrm>
            <a:off x="786697" y="5322777"/>
            <a:ext cx="5547359" cy="298379"/>
          </a:xfrm>
          <a:prstGeom prst="rect">
            <a:avLst/>
          </a:prstGeom>
        </p:spPr>
        <p:txBody>
          <a:bodyPr lIns="0" tIns="0" rIns="0" bIns="0"/>
          <a:lstStyle>
            <a:lvl1pPr marL="0" indent="0">
              <a:buNone/>
              <a:defRPr sz="2000">
                <a:solidFill>
                  <a:schemeClr val="bg1"/>
                </a:solidFill>
              </a:defRPr>
            </a:lvl1pPr>
          </a:lstStyle>
          <a:p>
            <a:pPr lvl="0"/>
            <a:r>
              <a:rPr lang="en-US" dirty="0"/>
              <a:t>MONTH DD, YYYY</a:t>
            </a:r>
          </a:p>
        </p:txBody>
      </p:sp>
      <p:pic>
        <p:nvPicPr>
          <p:cNvPr id="11" name="Picture 10">
            <a:extLst>
              <a:ext uri="{FF2B5EF4-FFF2-40B4-BE49-F238E27FC236}">
                <a16:creationId xmlns:a16="http://schemas.microsoft.com/office/drawing/2014/main" id="{6D1506D8-A8C4-47DF-96DE-080F2430BF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684"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6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Large - General">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0A3877F0-F740-4235-8FCF-55E4F868849C}"/>
              </a:ext>
            </a:extLst>
          </p:cNvPr>
          <p:cNvSpPr/>
          <p:nvPr/>
        </p:nvSpPr>
        <p:spPr>
          <a:xfrm>
            <a:off x="0" y="1"/>
            <a:ext cx="12192000" cy="114300"/>
          </a:xfrm>
          <a:custGeom>
            <a:avLst/>
            <a:gdLst/>
            <a:ahLst/>
            <a:cxnLst/>
            <a:rect l="l" t="t" r="r" b="b"/>
            <a:pathLst>
              <a:path w="7315200" h="91440">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4">
            <a:extLst>
              <a:ext uri="{FF2B5EF4-FFF2-40B4-BE49-F238E27FC236}">
                <a16:creationId xmlns:a16="http://schemas.microsoft.com/office/drawing/2014/main" id="{3DFD6E51-97B8-4A25-98BE-24E6FA5D8C70}"/>
              </a:ext>
            </a:extLst>
          </p:cNvPr>
          <p:cNvSpPr/>
          <p:nvPr/>
        </p:nvSpPr>
        <p:spPr>
          <a:xfrm>
            <a:off x="0" y="6743701"/>
            <a:ext cx="12192000" cy="114300"/>
          </a:xfrm>
          <a:custGeom>
            <a:avLst/>
            <a:gdLst/>
            <a:ahLst/>
            <a:cxnLst/>
            <a:rect l="l" t="t" r="r" b="b"/>
            <a:pathLst>
              <a:path w="7315200" h="91439">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7">
            <a:extLst>
              <a:ext uri="{FF2B5EF4-FFF2-40B4-BE49-F238E27FC236}">
                <a16:creationId xmlns:a16="http://schemas.microsoft.com/office/drawing/2014/main" id="{9D6606A7-E494-4A63-A75A-44591A37207C}"/>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3" name="Text Placeholder 2"/>
          <p:cNvSpPr>
            <a:spLocks noGrp="1"/>
          </p:cNvSpPr>
          <p:nvPr>
            <p:ph type="body" sz="quarter" idx="12"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4" name="Title 3"/>
          <p:cNvSpPr>
            <a:spLocks noGrp="1"/>
          </p:cNvSpPr>
          <p:nvPr>
            <p:ph type="title" hasCustomPrompt="1"/>
          </p:nvPr>
        </p:nvSpPr>
        <p:spPr>
          <a:xfrm>
            <a:off x="759720" y="3714757"/>
            <a:ext cx="6606287" cy="1265459"/>
          </a:xfrm>
          <a:prstGeom prst="rect">
            <a:avLst/>
          </a:prstGeom>
        </p:spPr>
        <p:txBody>
          <a:bodyPr/>
          <a:lstStyle>
            <a:lvl1pPr>
              <a:defRPr sz="5000">
                <a:solidFill>
                  <a:srgbClr val="271967"/>
                </a:solidFill>
              </a:defRPr>
            </a:lvl1pPr>
          </a:lstStyle>
          <a:p>
            <a:r>
              <a:rPr lang="en-US" dirty="0"/>
              <a:t>Section Head</a:t>
            </a:r>
          </a:p>
        </p:txBody>
      </p:sp>
      <p:pic>
        <p:nvPicPr>
          <p:cNvPr id="9" name="Picture 4">
            <a:extLst>
              <a:ext uri="{FF2B5EF4-FFF2-40B4-BE49-F238E27FC236}">
                <a16:creationId xmlns:a16="http://schemas.microsoft.com/office/drawing/2014/main" id="{5D56F2C8-41EC-4ABA-B6DB-AD52FD6964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567" y="461973"/>
            <a:ext cx="208703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30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Large - Classroom">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061D92DB-4EF0-42A5-B1CD-E035D8A50690}"/>
              </a:ext>
            </a:extLst>
          </p:cNvPr>
          <p:cNvSpPr/>
          <p:nvPr userDrawn="1"/>
        </p:nvSpPr>
        <p:spPr>
          <a:xfrm>
            <a:off x="2117" y="-1"/>
            <a:ext cx="12189883" cy="6743701"/>
          </a:xfrm>
          <a:prstGeom prst="rect">
            <a:avLst/>
          </a:prstGeom>
          <a:blipFill>
            <a:blip r:embed="rId2" cstate="email"/>
            <a:stretch>
              <a:fillRect b="-20238"/>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3">
            <a:extLst>
              <a:ext uri="{FF2B5EF4-FFF2-40B4-BE49-F238E27FC236}">
                <a16:creationId xmlns:a16="http://schemas.microsoft.com/office/drawing/2014/main" id="{0194C6E1-F045-429E-B7AF-5C1CE66A59E8}"/>
              </a:ext>
            </a:extLst>
          </p:cNvPr>
          <p:cNvSpPr/>
          <p:nvPr/>
        </p:nvSpPr>
        <p:spPr>
          <a:xfrm>
            <a:off x="0" y="1"/>
            <a:ext cx="12192000" cy="114300"/>
          </a:xfrm>
          <a:custGeom>
            <a:avLst/>
            <a:gdLst/>
            <a:ahLst/>
            <a:cxnLst/>
            <a:rect l="l" t="t" r="r" b="b"/>
            <a:pathLst>
              <a:path w="7315200" h="91440">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4">
            <a:extLst>
              <a:ext uri="{FF2B5EF4-FFF2-40B4-BE49-F238E27FC236}">
                <a16:creationId xmlns:a16="http://schemas.microsoft.com/office/drawing/2014/main" id="{C814D551-7160-4DF8-B17E-7E55B87D4F7D}"/>
              </a:ext>
            </a:extLst>
          </p:cNvPr>
          <p:cNvSpPr/>
          <p:nvPr/>
        </p:nvSpPr>
        <p:spPr>
          <a:xfrm>
            <a:off x="0" y="6743701"/>
            <a:ext cx="12192000" cy="114300"/>
          </a:xfrm>
          <a:custGeom>
            <a:avLst/>
            <a:gdLst/>
            <a:ahLst/>
            <a:cxnLst/>
            <a:rect l="l" t="t" r="r" b="b"/>
            <a:pathLst>
              <a:path w="7315200" h="91439">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7">
            <a:extLst>
              <a:ext uri="{FF2B5EF4-FFF2-40B4-BE49-F238E27FC236}">
                <a16:creationId xmlns:a16="http://schemas.microsoft.com/office/drawing/2014/main" id="{84C48BE0-D4E1-43CD-BEB7-AF4CD50F5D84}"/>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3" name="Text Placeholder 2"/>
          <p:cNvSpPr>
            <a:spLocks noGrp="1"/>
          </p:cNvSpPr>
          <p:nvPr>
            <p:ph type="body" sz="quarter" idx="12"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4"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pic>
        <p:nvPicPr>
          <p:cNvPr id="10" name="Picture 9">
            <a:extLst>
              <a:ext uri="{FF2B5EF4-FFF2-40B4-BE49-F238E27FC236}">
                <a16:creationId xmlns:a16="http://schemas.microsoft.com/office/drawing/2014/main" id="{8B08E2CC-7B78-4EBF-8885-52CA65F2F8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684"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23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 Large - Farm">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5F2F15A-D585-4807-9D47-3DF15B8E599E}"/>
              </a:ext>
            </a:extLst>
          </p:cNvPr>
          <p:cNvSpPr/>
          <p:nvPr/>
        </p:nvSpPr>
        <p:spPr>
          <a:xfrm>
            <a:off x="0" y="10"/>
            <a:ext cx="12192000" cy="6804025"/>
          </a:xfrm>
          <a:prstGeom prst="rect">
            <a:avLst/>
          </a:prstGeom>
          <a:blipFill>
            <a:blip r:embed="rId2" cstate="email"/>
            <a:stretch>
              <a:fillRect/>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3">
            <a:extLst>
              <a:ext uri="{FF2B5EF4-FFF2-40B4-BE49-F238E27FC236}">
                <a16:creationId xmlns:a16="http://schemas.microsoft.com/office/drawing/2014/main" id="{8414B36F-A837-484A-BA9F-80D8D6E82292}"/>
              </a:ext>
            </a:extLst>
          </p:cNvPr>
          <p:cNvSpPr/>
          <p:nvPr/>
        </p:nvSpPr>
        <p:spPr>
          <a:xfrm>
            <a:off x="0" y="1"/>
            <a:ext cx="12192000" cy="114300"/>
          </a:xfrm>
          <a:custGeom>
            <a:avLst/>
            <a:gdLst/>
            <a:ahLst/>
            <a:cxnLst/>
            <a:rect l="l" t="t" r="r" b="b"/>
            <a:pathLst>
              <a:path w="7315200" h="91440">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4">
            <a:extLst>
              <a:ext uri="{FF2B5EF4-FFF2-40B4-BE49-F238E27FC236}">
                <a16:creationId xmlns:a16="http://schemas.microsoft.com/office/drawing/2014/main" id="{D503E9A3-27AC-4826-A2D4-B702DC081919}"/>
              </a:ext>
            </a:extLst>
          </p:cNvPr>
          <p:cNvSpPr/>
          <p:nvPr/>
        </p:nvSpPr>
        <p:spPr>
          <a:xfrm>
            <a:off x="0" y="6743701"/>
            <a:ext cx="12192000" cy="114300"/>
          </a:xfrm>
          <a:custGeom>
            <a:avLst/>
            <a:gdLst/>
            <a:ahLst/>
            <a:cxnLst/>
            <a:rect l="l" t="t" r="r" b="b"/>
            <a:pathLst>
              <a:path w="7315200" h="91439">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7">
            <a:extLst>
              <a:ext uri="{FF2B5EF4-FFF2-40B4-BE49-F238E27FC236}">
                <a16:creationId xmlns:a16="http://schemas.microsoft.com/office/drawing/2014/main" id="{2B8BF920-035A-4271-AAB1-520B46E9F865}"/>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3" name="Text Placeholder 2"/>
          <p:cNvSpPr>
            <a:spLocks noGrp="1"/>
          </p:cNvSpPr>
          <p:nvPr>
            <p:ph type="body" sz="quarter" idx="12"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4"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pic>
        <p:nvPicPr>
          <p:cNvPr id="10" name="Picture 9">
            <a:extLst>
              <a:ext uri="{FF2B5EF4-FFF2-40B4-BE49-F238E27FC236}">
                <a16:creationId xmlns:a16="http://schemas.microsoft.com/office/drawing/2014/main" id="{834B005E-D5AA-4E59-9113-32D5868914F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684"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25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Large - Officer">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D9600BC-16FA-4FC7-8A95-49D92E3BCBCB}"/>
              </a:ext>
            </a:extLst>
          </p:cNvPr>
          <p:cNvSpPr/>
          <p:nvPr/>
        </p:nvSpPr>
        <p:spPr>
          <a:xfrm>
            <a:off x="0" y="10"/>
            <a:ext cx="12192000" cy="6858000"/>
          </a:xfrm>
          <a:prstGeom prst="rect">
            <a:avLst/>
          </a:prstGeom>
          <a:blipFill>
            <a:blip r:embed="rId2" cstate="email"/>
            <a:stretch>
              <a:fillRect b="-8889"/>
            </a:stretch>
          </a:blipFill>
        </p:spPr>
        <p:txBody>
          <a:bodyPr lIns="0" tIns="0" rIns="0" bIns="0"/>
          <a:lstStyle/>
          <a:p>
            <a:pPr eaLnBrk="1" fontAlgn="auto" hangingPunct="1">
              <a:spcBef>
                <a:spcPts val="0"/>
              </a:spcBef>
              <a:spcAft>
                <a:spcPts val="0"/>
              </a:spcAft>
              <a:defRPr/>
            </a:pPr>
            <a:endParaRPr sz="2251" dirty="0">
              <a:latin typeface="+mn-lt"/>
            </a:endParaRPr>
          </a:p>
        </p:txBody>
      </p:sp>
      <p:sp>
        <p:nvSpPr>
          <p:cNvPr id="6" name="object 13">
            <a:extLst>
              <a:ext uri="{FF2B5EF4-FFF2-40B4-BE49-F238E27FC236}">
                <a16:creationId xmlns:a16="http://schemas.microsoft.com/office/drawing/2014/main" id="{90C027CD-8287-4402-901A-9B43A4013A7F}"/>
              </a:ext>
            </a:extLst>
          </p:cNvPr>
          <p:cNvSpPr/>
          <p:nvPr/>
        </p:nvSpPr>
        <p:spPr>
          <a:xfrm>
            <a:off x="0" y="1"/>
            <a:ext cx="12192000" cy="114300"/>
          </a:xfrm>
          <a:custGeom>
            <a:avLst/>
            <a:gdLst/>
            <a:ahLst/>
            <a:cxnLst/>
            <a:rect l="l" t="t" r="r" b="b"/>
            <a:pathLst>
              <a:path w="7315200" h="91440">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7" name="object 14">
            <a:extLst>
              <a:ext uri="{FF2B5EF4-FFF2-40B4-BE49-F238E27FC236}">
                <a16:creationId xmlns:a16="http://schemas.microsoft.com/office/drawing/2014/main" id="{146F7866-CFC2-4624-B15A-84CD57E8CF0C}"/>
              </a:ext>
            </a:extLst>
          </p:cNvPr>
          <p:cNvSpPr/>
          <p:nvPr/>
        </p:nvSpPr>
        <p:spPr>
          <a:xfrm>
            <a:off x="0" y="6743701"/>
            <a:ext cx="12192000" cy="114300"/>
          </a:xfrm>
          <a:custGeom>
            <a:avLst/>
            <a:gdLst/>
            <a:ahLst/>
            <a:cxnLst/>
            <a:rect l="l" t="t" r="r" b="b"/>
            <a:pathLst>
              <a:path w="7315200" h="91439">
                <a:moveTo>
                  <a:pt x="0" y="91439"/>
                </a:moveTo>
                <a:lnTo>
                  <a:pt x="7315200" y="91439"/>
                </a:lnTo>
                <a:lnTo>
                  <a:pt x="7315200" y="0"/>
                </a:lnTo>
                <a:lnTo>
                  <a:pt x="0" y="0"/>
                </a:lnTo>
                <a:lnTo>
                  <a:pt x="0" y="91439"/>
                </a:lnTo>
                <a:close/>
              </a:path>
            </a:pathLst>
          </a:custGeom>
          <a:solidFill>
            <a:srgbClr val="FDB923"/>
          </a:solidFill>
        </p:spPr>
        <p:txBody>
          <a:bodyPr lIns="0" tIns="0" rIns="0" bIns="0"/>
          <a:lstStyle/>
          <a:p>
            <a:pPr eaLnBrk="1" fontAlgn="auto" hangingPunct="1">
              <a:spcBef>
                <a:spcPts val="0"/>
              </a:spcBef>
              <a:spcAft>
                <a:spcPts val="0"/>
              </a:spcAft>
              <a:defRPr/>
            </a:pPr>
            <a:endParaRPr sz="2251" dirty="0">
              <a:latin typeface="+mn-lt"/>
            </a:endParaRPr>
          </a:p>
        </p:txBody>
      </p:sp>
      <p:sp>
        <p:nvSpPr>
          <p:cNvPr id="8" name="object 17">
            <a:extLst>
              <a:ext uri="{FF2B5EF4-FFF2-40B4-BE49-F238E27FC236}">
                <a16:creationId xmlns:a16="http://schemas.microsoft.com/office/drawing/2014/main" id="{B63CCBCA-48CB-48DF-9899-8776A0684954}"/>
              </a:ext>
            </a:extLst>
          </p:cNvPr>
          <p:cNvSpPr/>
          <p:nvPr/>
        </p:nvSpPr>
        <p:spPr>
          <a:xfrm>
            <a:off x="952500" y="3589337"/>
            <a:ext cx="762000" cy="0"/>
          </a:xfrm>
          <a:custGeom>
            <a:avLst/>
            <a:gdLst/>
            <a:ahLst/>
            <a:cxnLst/>
            <a:rect l="l" t="t" r="r" b="b"/>
            <a:pathLst>
              <a:path w="457200">
                <a:moveTo>
                  <a:pt x="0" y="0"/>
                </a:moveTo>
                <a:lnTo>
                  <a:pt x="457200" y="0"/>
                </a:lnTo>
              </a:path>
            </a:pathLst>
          </a:custGeom>
          <a:ln w="25400">
            <a:solidFill>
              <a:srgbClr val="FDB923"/>
            </a:solidFill>
          </a:ln>
        </p:spPr>
        <p:txBody>
          <a:bodyPr lIns="0" tIns="0" rIns="0" bIns="0"/>
          <a:lstStyle/>
          <a:p>
            <a:pPr eaLnBrk="1" fontAlgn="auto" hangingPunct="1">
              <a:spcBef>
                <a:spcPts val="0"/>
              </a:spcBef>
              <a:spcAft>
                <a:spcPts val="0"/>
              </a:spcAft>
              <a:defRPr/>
            </a:pPr>
            <a:endParaRPr sz="2251" dirty="0">
              <a:latin typeface="+mn-lt"/>
            </a:endParaRPr>
          </a:p>
        </p:txBody>
      </p:sp>
      <p:sp>
        <p:nvSpPr>
          <p:cNvPr id="3" name="Text Placeholder 2"/>
          <p:cNvSpPr>
            <a:spLocks noGrp="1"/>
          </p:cNvSpPr>
          <p:nvPr>
            <p:ph type="body" sz="quarter" idx="12" hasCustomPrompt="1"/>
          </p:nvPr>
        </p:nvSpPr>
        <p:spPr>
          <a:xfrm>
            <a:off x="766885" y="3076377"/>
            <a:ext cx="4826000" cy="458391"/>
          </a:xfrm>
          <a:prstGeom prst="rect">
            <a:avLst/>
          </a:prstGeom>
        </p:spPr>
        <p:txBody>
          <a:bodyPr/>
          <a:lstStyle>
            <a:lvl1pPr marL="0" indent="0">
              <a:buNone/>
              <a:defRPr sz="2251" baseline="0">
                <a:solidFill>
                  <a:srgbClr val="FFC000"/>
                </a:solidFill>
              </a:defRPr>
            </a:lvl1pPr>
          </a:lstStyle>
          <a:p>
            <a:pPr lvl="0"/>
            <a:r>
              <a:rPr lang="en-US" dirty="0"/>
              <a:t>Presentation Title</a:t>
            </a:r>
          </a:p>
        </p:txBody>
      </p:sp>
      <p:sp>
        <p:nvSpPr>
          <p:cNvPr id="4" name="Title 3"/>
          <p:cNvSpPr>
            <a:spLocks noGrp="1"/>
          </p:cNvSpPr>
          <p:nvPr>
            <p:ph type="title" hasCustomPrompt="1"/>
          </p:nvPr>
        </p:nvSpPr>
        <p:spPr>
          <a:xfrm>
            <a:off x="759720" y="3714757"/>
            <a:ext cx="6606287" cy="1265459"/>
          </a:xfrm>
          <a:prstGeom prst="rect">
            <a:avLst/>
          </a:prstGeom>
        </p:spPr>
        <p:txBody>
          <a:bodyPr/>
          <a:lstStyle>
            <a:lvl1pPr>
              <a:defRPr sz="5000">
                <a:solidFill>
                  <a:schemeClr val="bg1"/>
                </a:solidFill>
              </a:defRPr>
            </a:lvl1pPr>
          </a:lstStyle>
          <a:p>
            <a:r>
              <a:rPr lang="en-US" dirty="0"/>
              <a:t>Section Head</a:t>
            </a:r>
          </a:p>
        </p:txBody>
      </p:sp>
      <p:pic>
        <p:nvPicPr>
          <p:cNvPr id="10" name="Picture 9">
            <a:extLst>
              <a:ext uri="{FF2B5EF4-FFF2-40B4-BE49-F238E27FC236}">
                <a16:creationId xmlns:a16="http://schemas.microsoft.com/office/drawing/2014/main" id="{C0EA1AB5-0109-4EDD-9FBF-01AC931001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684" y="468314"/>
            <a:ext cx="2161116"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92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D00A61-1962-4091-B6CA-2883EA1D68DB}"/>
              </a:ext>
            </a:extLst>
          </p:cNvPr>
          <p:cNvSpPr>
            <a:spLocks noGrp="1"/>
          </p:cNvSpPr>
          <p:nvPr>
            <p:ph type="sldNum" sz="quarter" idx="4"/>
          </p:nvPr>
        </p:nvSpPr>
        <p:spPr>
          <a:xfrm>
            <a:off x="8756651" y="6173798"/>
            <a:ext cx="2885016" cy="365125"/>
          </a:xfrm>
          <a:prstGeom prst="rect">
            <a:avLst/>
          </a:prstGeom>
        </p:spPr>
        <p:txBody>
          <a:bodyPr vert="horz" lIns="91440" tIns="45720" rIns="91440" bIns="45720" rtlCol="0" anchor="ctr"/>
          <a:lstStyle>
            <a:lvl1pPr algn="r" eaLnBrk="1" fontAlgn="auto" hangingPunct="1">
              <a:spcBef>
                <a:spcPts val="0"/>
              </a:spcBef>
              <a:spcAft>
                <a:spcPts val="0"/>
              </a:spcAft>
              <a:defRPr sz="1200" dirty="0">
                <a:solidFill>
                  <a:schemeClr val="tx1">
                    <a:tint val="75000"/>
                  </a:schemeClr>
                </a:solidFill>
                <a:latin typeface="+mn-lt"/>
              </a:defRPr>
            </a:lvl1pPr>
          </a:lstStyle>
          <a:p>
            <a:pPr>
              <a:defRPr/>
            </a:pPr>
            <a:r>
              <a:rPr lang="en-US"/>
              <a:t>PG </a:t>
            </a:r>
            <a:fld id="{B1F8CA50-648B-4600-8963-CB8C3E16541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53"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Lst>
  <p:txStyles>
    <p:titleStyle>
      <a:lvl1pPr algn="l" rtl="0" eaLnBrk="1" fontAlgn="base" hangingPunct="1">
        <a:spcBef>
          <a:spcPct val="0"/>
        </a:spcBef>
        <a:spcAft>
          <a:spcPct val="0"/>
        </a:spcAft>
        <a:defRPr sz="2800" kern="1200">
          <a:solidFill>
            <a:srgbClr val="151F6D"/>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5pPr>
      <a:lvl6pPr marL="457189"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6pPr>
      <a:lvl7pPr marL="914377"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7pPr>
      <a:lvl8pPr marL="1371566"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8pPr>
      <a:lvl9pPr marL="1828754" algn="l" rtl="0" eaLnBrk="1" fontAlgn="base" hangingPunct="1">
        <a:spcBef>
          <a:spcPct val="0"/>
        </a:spcBef>
        <a:spcAft>
          <a:spcPct val="0"/>
        </a:spcAft>
        <a:defRPr sz="2800">
          <a:solidFill>
            <a:srgbClr val="151F6D"/>
          </a:solidFill>
          <a:latin typeface="Arial" panose="020B0604020202020204" pitchFamily="34" charset="0"/>
          <a:cs typeface="Arial" panose="020B0604020202020204" pitchFamily="34" charset="0"/>
        </a:defRPr>
      </a:lvl9pPr>
    </p:titleStyle>
    <p:bodyStyle>
      <a:lvl1pPr marL="228594" indent="-228594" algn="l" rtl="0" eaLnBrk="1" fontAlgn="base" hangingPunct="1">
        <a:spcBef>
          <a:spcPts val="1000"/>
        </a:spcBef>
        <a:spcAft>
          <a:spcPct val="0"/>
        </a:spcAft>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783" indent="-228594" algn="l" rtl="0" eaLnBrk="1" fontAlgn="base" hangingPunct="1">
        <a:spcBef>
          <a:spcPts val="500"/>
        </a:spcBef>
        <a:spcAft>
          <a:spcPct val="0"/>
        </a:spcAft>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2971" indent="-228594" algn="l" rtl="0" eaLnBrk="1" fontAlgn="base" hangingPunct="1">
        <a:spcBef>
          <a:spcPts val="500"/>
        </a:spcBef>
        <a:spcAft>
          <a:spcPct val="0"/>
        </a:spcAft>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160" indent="-228594" algn="l" rtl="0" eaLnBrk="1" fontAlgn="base" hangingPunct="1">
        <a:spcBef>
          <a:spcPts val="500"/>
        </a:spcBef>
        <a:spcAft>
          <a:spcPct val="0"/>
        </a:spcAft>
        <a:buFont typeface="Arial" panose="020B0604020202020204" pitchFamily="34" charset="0"/>
        <a:buChar char="•"/>
        <a:defRPr kern="1200">
          <a:solidFill>
            <a:schemeClr val="bg2">
              <a:lumMod val="50000"/>
            </a:schemeClr>
          </a:solidFill>
          <a:latin typeface="Arial" panose="020B0604020202020204" pitchFamily="34" charset="0"/>
          <a:ea typeface="+mn-ea"/>
          <a:cs typeface="Arial" panose="020B0604020202020204" pitchFamily="34" charset="0"/>
        </a:defRPr>
      </a:lvl4pPr>
      <a:lvl5pPr marL="2057349" indent="-228594" algn="l" rtl="0" eaLnBrk="1" fontAlgn="base" hangingPunct="1">
        <a:spcBef>
          <a:spcPts val="500"/>
        </a:spcBef>
        <a:spcAft>
          <a:spcPct val="0"/>
        </a:spcAft>
        <a:buFont typeface="Arial" panose="020B0604020202020204" pitchFamily="34" charset="0"/>
        <a:buChar char="•"/>
        <a:defRPr kern="1200">
          <a:solidFill>
            <a:schemeClr val="bg2">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Text Placeholder 80">
            <a:extLst>
              <a:ext uri="{FF2B5EF4-FFF2-40B4-BE49-F238E27FC236}">
                <a16:creationId xmlns:a16="http://schemas.microsoft.com/office/drawing/2014/main" id="{93BF6067-7C44-42B4-81C9-6F36FB63E409}"/>
              </a:ext>
            </a:extLst>
          </p:cNvPr>
          <p:cNvSpPr>
            <a:spLocks noGrp="1"/>
          </p:cNvSpPr>
          <p:nvPr>
            <p:ph type="body" sz="quarter" idx="12"/>
          </p:nvPr>
        </p:nvSpPr>
        <p:spPr>
          <a:xfrm>
            <a:off x="3074724" y="4007815"/>
            <a:ext cx="5585355" cy="380024"/>
          </a:xfrm>
        </p:spPr>
        <p:txBody>
          <a:bodyPr/>
          <a:lstStyle/>
          <a:p>
            <a:r>
              <a:rPr lang="en-US" sz="2400" dirty="0"/>
              <a:t>Andy Blough</a:t>
            </a:r>
          </a:p>
        </p:txBody>
      </p:sp>
      <p:sp>
        <p:nvSpPr>
          <p:cNvPr id="82" name="Text Placeholder 81">
            <a:extLst>
              <a:ext uri="{FF2B5EF4-FFF2-40B4-BE49-F238E27FC236}">
                <a16:creationId xmlns:a16="http://schemas.microsoft.com/office/drawing/2014/main" id="{98607FA0-266F-499B-9130-45C684F6ADD9}"/>
              </a:ext>
            </a:extLst>
          </p:cNvPr>
          <p:cNvSpPr>
            <a:spLocks noGrp="1"/>
          </p:cNvSpPr>
          <p:nvPr>
            <p:ph type="body" sz="quarter" idx="13"/>
          </p:nvPr>
        </p:nvSpPr>
        <p:spPr>
          <a:xfrm>
            <a:off x="3074724" y="4414330"/>
            <a:ext cx="5585355" cy="263260"/>
          </a:xfrm>
        </p:spPr>
        <p:txBody>
          <a:bodyPr/>
          <a:lstStyle/>
          <a:p>
            <a:r>
              <a:rPr lang="en-US" sz="1600" dirty="0"/>
              <a:t>Chief Actuary</a:t>
            </a:r>
          </a:p>
        </p:txBody>
      </p:sp>
      <p:sp>
        <p:nvSpPr>
          <p:cNvPr id="83" name="Text Placeholder 82">
            <a:extLst>
              <a:ext uri="{FF2B5EF4-FFF2-40B4-BE49-F238E27FC236}">
                <a16:creationId xmlns:a16="http://schemas.microsoft.com/office/drawing/2014/main" id="{58B8FD24-9A19-4EA8-B9C4-EB9DBDB7AF7F}"/>
              </a:ext>
            </a:extLst>
          </p:cNvPr>
          <p:cNvSpPr>
            <a:spLocks noGrp="1"/>
          </p:cNvSpPr>
          <p:nvPr>
            <p:ph type="body" sz="quarter" idx="14"/>
          </p:nvPr>
        </p:nvSpPr>
        <p:spPr>
          <a:xfrm>
            <a:off x="3074724" y="4856173"/>
            <a:ext cx="5585355" cy="298379"/>
          </a:xfrm>
        </p:spPr>
        <p:txBody>
          <a:bodyPr/>
          <a:lstStyle/>
          <a:p>
            <a:r>
              <a:rPr lang="en-US" sz="2400" dirty="0"/>
              <a:t>March 1, 2022</a:t>
            </a:r>
          </a:p>
        </p:txBody>
      </p:sp>
      <p:sp>
        <p:nvSpPr>
          <p:cNvPr id="80" name="Title 79">
            <a:extLst>
              <a:ext uri="{FF2B5EF4-FFF2-40B4-BE49-F238E27FC236}">
                <a16:creationId xmlns:a16="http://schemas.microsoft.com/office/drawing/2014/main" id="{7991C231-9870-4497-966A-223642B47E78}"/>
              </a:ext>
            </a:extLst>
          </p:cNvPr>
          <p:cNvSpPr>
            <a:spLocks noGrp="1"/>
          </p:cNvSpPr>
          <p:nvPr>
            <p:ph type="title"/>
          </p:nvPr>
        </p:nvSpPr>
        <p:spPr>
          <a:xfrm>
            <a:off x="2209801" y="3188487"/>
            <a:ext cx="7315200" cy="792836"/>
          </a:xfrm>
        </p:spPr>
        <p:txBody>
          <a:bodyPr/>
          <a:lstStyle/>
          <a:p>
            <a:r>
              <a:rPr lang="en-US" sz="3600" dirty="0"/>
              <a:t>The Cost of Stability: A Case Study</a:t>
            </a:r>
          </a:p>
        </p:txBody>
      </p:sp>
    </p:spTree>
    <p:extLst>
      <p:ext uri="{BB962C8B-B14F-4D97-AF65-F5344CB8AC3E}">
        <p14:creationId xmlns:p14="http://schemas.microsoft.com/office/powerpoint/2010/main" val="390373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Contribution and ADC History</a:t>
            </a:r>
          </a:p>
        </p:txBody>
      </p:sp>
      <p:pic>
        <p:nvPicPr>
          <p:cNvPr id="10" name="Picture 9">
            <a:extLst>
              <a:ext uri="{FF2B5EF4-FFF2-40B4-BE49-F238E27FC236}">
                <a16:creationId xmlns:a16="http://schemas.microsoft.com/office/drawing/2014/main" id="{94AE4848-1685-4D7D-8DC2-1A7840A2A1FC}"/>
              </a:ext>
            </a:extLst>
          </p:cNvPr>
          <p:cNvPicPr>
            <a:picLocks noChangeAspect="1"/>
          </p:cNvPicPr>
          <p:nvPr/>
        </p:nvPicPr>
        <p:blipFill>
          <a:blip r:embed="rId2"/>
          <a:stretch>
            <a:fillRect/>
          </a:stretch>
        </p:blipFill>
        <p:spPr>
          <a:xfrm>
            <a:off x="1828800" y="1371600"/>
            <a:ext cx="8546236" cy="4654211"/>
          </a:xfrm>
          <a:prstGeom prst="rect">
            <a:avLst/>
          </a:prstGeom>
        </p:spPr>
      </p:pic>
    </p:spTree>
    <p:extLst>
      <p:ext uri="{BB962C8B-B14F-4D97-AF65-F5344CB8AC3E}">
        <p14:creationId xmlns:p14="http://schemas.microsoft.com/office/powerpoint/2010/main" val="391807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Contribution and ADC History</a:t>
            </a:r>
          </a:p>
        </p:txBody>
      </p:sp>
      <p:pic>
        <p:nvPicPr>
          <p:cNvPr id="8" name="Picture 7">
            <a:extLst>
              <a:ext uri="{FF2B5EF4-FFF2-40B4-BE49-F238E27FC236}">
                <a16:creationId xmlns:a16="http://schemas.microsoft.com/office/drawing/2014/main" id="{19ABB72A-7D98-423C-B5EA-3A14DC4CD1FE}"/>
              </a:ext>
            </a:extLst>
          </p:cNvPr>
          <p:cNvPicPr>
            <a:picLocks noChangeAspect="1"/>
          </p:cNvPicPr>
          <p:nvPr/>
        </p:nvPicPr>
        <p:blipFill>
          <a:blip r:embed="rId2"/>
          <a:stretch>
            <a:fillRect/>
          </a:stretch>
        </p:blipFill>
        <p:spPr>
          <a:xfrm>
            <a:off x="1828800" y="1371600"/>
            <a:ext cx="8546236" cy="4654211"/>
          </a:xfrm>
          <a:prstGeom prst="rect">
            <a:avLst/>
          </a:prstGeom>
        </p:spPr>
      </p:pic>
    </p:spTree>
    <p:extLst>
      <p:ext uri="{BB962C8B-B14F-4D97-AF65-F5344CB8AC3E}">
        <p14:creationId xmlns:p14="http://schemas.microsoft.com/office/powerpoint/2010/main" val="260381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Pros of this Policy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Benefit security, by contributing at least the ADC</a:t>
            </a:r>
          </a:p>
          <a:p>
            <a:pPr algn="l"/>
            <a:r>
              <a:rPr lang="en-US" dirty="0"/>
              <a:t>Contribution levels above the ADC and funding above 100% leave a buffer for adverse experience and generate stability</a:t>
            </a:r>
          </a:p>
          <a:p>
            <a:pPr algn="l"/>
            <a:r>
              <a:rPr lang="en-US" dirty="0"/>
              <a:t>Accelerated funding when contributing above the ADC</a:t>
            </a:r>
          </a:p>
          <a:p>
            <a:pPr algn="l"/>
            <a:r>
              <a:rPr lang="en-US" dirty="0"/>
              <a:t>Because all amortizations are level-dollar, there is no concern for negative amortization</a:t>
            </a:r>
          </a:p>
          <a:p>
            <a:pPr algn="l"/>
            <a:r>
              <a:rPr lang="en-US" dirty="0"/>
              <a:t>Transparency</a:t>
            </a:r>
          </a:p>
          <a:p>
            <a:pPr lvl="1"/>
            <a:r>
              <a:rPr lang="en-US" dirty="0"/>
              <a:t>Publicly posted</a:t>
            </a:r>
          </a:p>
          <a:p>
            <a:pPr lvl="1"/>
            <a:r>
              <a:rPr lang="en-US" dirty="0"/>
              <a:t>Regularly discussed at public meetings</a:t>
            </a:r>
          </a:p>
          <a:p>
            <a:pPr algn="l"/>
            <a:endParaRPr lang="en-US" dirty="0"/>
          </a:p>
        </p:txBody>
      </p:sp>
    </p:spTree>
    <p:extLst>
      <p:ext uri="{BB962C8B-B14F-4D97-AF65-F5344CB8AC3E}">
        <p14:creationId xmlns:p14="http://schemas.microsoft.com/office/powerpoint/2010/main" val="425034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Cons of this Policy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pPr algn="l"/>
            <a:r>
              <a:rPr lang="en-US" dirty="0"/>
              <a:t>Some stakeholders may view the stabilization mechanism as overcharging employers</a:t>
            </a:r>
          </a:p>
          <a:p>
            <a:pPr algn="l"/>
            <a:r>
              <a:rPr lang="en-US" dirty="0"/>
              <a:t>Benefit improvements can appear to have no cost if they increase the ADC but not enough to increase the employer contribution rate</a:t>
            </a:r>
          </a:p>
          <a:p>
            <a:pPr algn="l"/>
            <a:r>
              <a:rPr lang="en-US" dirty="0"/>
              <a:t>Results in a funded percentage over 100%, which can lead to pressure for benefit improvements or contribution reductions</a:t>
            </a:r>
          </a:p>
          <a:p>
            <a:pPr algn="l"/>
            <a:r>
              <a:rPr lang="en-US" dirty="0"/>
              <a:t>More rapid funding puts additional funding burden on the current generation of members and taxpayers</a:t>
            </a:r>
          </a:p>
          <a:p>
            <a:pPr algn="l"/>
            <a:endParaRPr lang="en-US" dirty="0"/>
          </a:p>
        </p:txBody>
      </p:sp>
    </p:spTree>
    <p:extLst>
      <p:ext uri="{BB962C8B-B14F-4D97-AF65-F5344CB8AC3E}">
        <p14:creationId xmlns:p14="http://schemas.microsoft.com/office/powerpoint/2010/main" val="238773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a:t>About the Authors </a:t>
            </a:r>
            <a:endParaRPr lang="en-US" dirty="0"/>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a:xfrm>
            <a:off x="919941" y="1262899"/>
            <a:ext cx="4947459" cy="2369626"/>
          </a:xfrm>
        </p:spPr>
        <p:txBody>
          <a:bodyPr/>
          <a:lstStyle/>
          <a:p>
            <a:pPr marL="0" indent="0">
              <a:buNone/>
            </a:pPr>
            <a:r>
              <a:rPr lang="en-US" sz="1200" dirty="0">
                <a:effectLst/>
                <a:ea typeface="Calibri" panose="020F0502020204030204" pitchFamily="34" charset="0"/>
              </a:rPr>
              <a:t>Andy Blough, FSA, EA, MAAA, FCA, is the Chief Actuary of the Indiana Public Retirement System (INPRS). At INPRS, Andy routinely provides subject matter expertise on retirement actuarial matters to system staff, members of the INPRS Board of Trustees, state legislators, and others in the Indiana government. Andy also serves as the Vice Chair of the American Academy of Actuaries’ Public Pensions Committee and is a member of the Society of Actuaries’ Retirement Plans Experience Committee. Before joining INPRS, Andy was a consulting actuary with Buck focusing on single-employer private-sector pension plans.  Andy has a B.A. in Mathematics and Economics from Ball State University.</a:t>
            </a:r>
          </a:p>
          <a:p>
            <a:endParaRPr lang="en-US" dirty="0"/>
          </a:p>
        </p:txBody>
      </p:sp>
      <p:pic>
        <p:nvPicPr>
          <p:cNvPr id="4" name="Picture 3">
            <a:extLst>
              <a:ext uri="{FF2B5EF4-FFF2-40B4-BE49-F238E27FC236}">
                <a16:creationId xmlns:a16="http://schemas.microsoft.com/office/drawing/2014/main" id="{EFC6A5E1-E6CB-40D4-9E86-5B2FC75BC164}"/>
              </a:ext>
            </a:extLst>
          </p:cNvPr>
          <p:cNvPicPr>
            <a:picLocks noChangeAspect="1"/>
          </p:cNvPicPr>
          <p:nvPr/>
        </p:nvPicPr>
        <p:blipFill>
          <a:blip r:embed="rId2"/>
          <a:stretch>
            <a:fillRect/>
          </a:stretch>
        </p:blipFill>
        <p:spPr>
          <a:xfrm>
            <a:off x="7326439" y="3509963"/>
            <a:ext cx="2486025" cy="2505075"/>
          </a:xfrm>
          <a:prstGeom prst="rect">
            <a:avLst/>
          </a:prstGeom>
        </p:spPr>
      </p:pic>
      <p:sp>
        <p:nvSpPr>
          <p:cNvPr id="9" name="Content Placeholder 6">
            <a:extLst>
              <a:ext uri="{FF2B5EF4-FFF2-40B4-BE49-F238E27FC236}">
                <a16:creationId xmlns:a16="http://schemas.microsoft.com/office/drawing/2014/main" id="{E3541040-4073-4B05-A6CE-C545104D2B65}"/>
              </a:ext>
            </a:extLst>
          </p:cNvPr>
          <p:cNvSpPr txBox="1">
            <a:spLocks/>
          </p:cNvSpPr>
          <p:nvPr/>
        </p:nvSpPr>
        <p:spPr>
          <a:xfrm>
            <a:off x="6095999" y="1262899"/>
            <a:ext cx="4946904" cy="2369626"/>
          </a:xfrm>
          <a:prstGeom prst="rect">
            <a:avLst/>
          </a:prstGeom>
        </p:spPr>
        <p:txBody>
          <a:bodyPr/>
          <a:lstStyle>
            <a:lvl1pPr marL="228594" indent="-228594" algn="l" rtl="0" eaLnBrk="1" fontAlgn="base" hangingPunct="1">
              <a:spcBef>
                <a:spcPts val="1000"/>
              </a:spcBef>
              <a:spcAft>
                <a:spcPct val="0"/>
              </a:spcAft>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783" indent="-228594" algn="l" rtl="0" eaLnBrk="1" fontAlgn="base" hangingPunct="1">
              <a:spcBef>
                <a:spcPts val="500"/>
              </a:spcBef>
              <a:spcAft>
                <a:spcPct val="0"/>
              </a:spcAft>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2971" indent="-228594" algn="l" rtl="0" eaLnBrk="1" fontAlgn="base" hangingPunct="1">
              <a:spcBef>
                <a:spcPts val="500"/>
              </a:spcBef>
              <a:spcAft>
                <a:spcPct val="0"/>
              </a:spcAft>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160" indent="-228594" algn="l" rtl="0" eaLnBrk="1" fontAlgn="base" hangingPunct="1">
              <a:spcBef>
                <a:spcPts val="500"/>
              </a:spcBef>
              <a:spcAft>
                <a:spcPct val="0"/>
              </a:spcAft>
              <a:buFont typeface="Arial" panose="020B0604020202020204" pitchFamily="34" charset="0"/>
              <a:buChar char="•"/>
              <a:defRPr kern="1200">
                <a:solidFill>
                  <a:schemeClr val="bg2">
                    <a:lumMod val="50000"/>
                  </a:schemeClr>
                </a:solidFill>
                <a:latin typeface="Arial" panose="020B0604020202020204" pitchFamily="34" charset="0"/>
                <a:ea typeface="+mn-ea"/>
                <a:cs typeface="Arial" panose="020B0604020202020204" pitchFamily="34" charset="0"/>
              </a:defRPr>
            </a:lvl4pPr>
            <a:lvl5pPr marL="2057349" indent="-228594" algn="l" rtl="0" eaLnBrk="1" fontAlgn="base" hangingPunct="1">
              <a:spcBef>
                <a:spcPts val="500"/>
              </a:spcBef>
              <a:spcAft>
                <a:spcPct val="0"/>
              </a:spcAft>
              <a:buFont typeface="Arial" panose="020B0604020202020204" pitchFamily="34" charset="0"/>
              <a:buChar char="•"/>
              <a:defRPr kern="1200">
                <a:solidFill>
                  <a:schemeClr val="bg2">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Font typeface="Arial" panose="020B0604020202020204" pitchFamily="34" charset="0"/>
              <a:buNone/>
            </a:pPr>
            <a:r>
              <a:rPr lang="en-US" sz="1200" dirty="0"/>
              <a:t>Seth Stock is a Senior Actuarial Analyst at the Indiana Public Retirement System (INPRS). Before joining INPRS Seth was an actuarial analyst at Mercer, focusing on single-employer OPEB plans. Seth has a B.S. in Mathematical Economics and an M.S. in Actuarial Science from Ball State University, as well as an MBA from the University of Indianapolis</a:t>
            </a:r>
          </a:p>
        </p:txBody>
      </p:sp>
      <p:pic>
        <p:nvPicPr>
          <p:cNvPr id="3" name="Picture 2" descr="A person wearing glasses&#10;&#10;Description automatically generated with medium confidence">
            <a:extLst>
              <a:ext uri="{FF2B5EF4-FFF2-40B4-BE49-F238E27FC236}">
                <a16:creationId xmlns:a16="http://schemas.microsoft.com/office/drawing/2014/main" id="{1D4A217E-952A-46C7-9A31-EBEC924BFEDD}"/>
              </a:ext>
            </a:extLst>
          </p:cNvPr>
          <p:cNvPicPr>
            <a:picLocks noChangeAspect="1"/>
          </p:cNvPicPr>
          <p:nvPr/>
        </p:nvPicPr>
        <p:blipFill rotWithShape="1">
          <a:blip r:embed="rId3">
            <a:extLst>
              <a:ext uri="{28A0092B-C50C-407E-A947-70E740481C1C}">
                <a14:useLocalDpi xmlns:a14="http://schemas.microsoft.com/office/drawing/2010/main" val="0"/>
              </a:ext>
            </a:extLst>
          </a:blip>
          <a:srcRect t="5374" b="14196"/>
          <a:stretch/>
        </p:blipFill>
        <p:spPr>
          <a:xfrm>
            <a:off x="2150086" y="3429000"/>
            <a:ext cx="2487168" cy="2667000"/>
          </a:xfrm>
          <a:prstGeom prst="rect">
            <a:avLst/>
          </a:prstGeom>
        </p:spPr>
      </p:pic>
    </p:spTree>
    <p:extLst>
      <p:ext uri="{BB962C8B-B14F-4D97-AF65-F5344CB8AC3E}">
        <p14:creationId xmlns:p14="http://schemas.microsoft.com/office/powerpoint/2010/main" val="16289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The Cost of Stability: A Case Study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The funding policy described in our submitted paper is a simplified version of the policy currently used in the Indiana Public Retirement System (INPRS)</a:t>
            </a:r>
          </a:p>
          <a:p>
            <a:r>
              <a:rPr lang="en-US" dirty="0"/>
              <a:t>Policy was originally adopted in 2014, although some elements predate that adoption</a:t>
            </a:r>
          </a:p>
          <a:p>
            <a:r>
              <a:rPr lang="en-US" dirty="0"/>
              <a:t>Originally based on California Actuarial Advisory Panel paper, but many of those recommendations are mirrored in the CCA’s </a:t>
            </a:r>
            <a:r>
              <a:rPr lang="en-US" i="1" dirty="0"/>
              <a:t>Actuarial Funding Policies and Practices for Public Pension Plans</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76166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Cost Method and Asset Smoothing Method</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INPRS uses Entry Age Normal Cost Method, same as the hypothetical plan</a:t>
            </a:r>
          </a:p>
          <a:p>
            <a:r>
              <a:rPr lang="en-US" dirty="0"/>
              <a:t>INPRS uses an asset smoothing method to even out market fluctuations</a:t>
            </a:r>
          </a:p>
          <a:p>
            <a:pPr lvl="1"/>
            <a:r>
              <a:rPr lang="en-US" sz="2400" dirty="0"/>
              <a:t>Asset gains and losses are smoothed over five years</a:t>
            </a:r>
          </a:p>
          <a:p>
            <a:pPr lvl="1"/>
            <a:r>
              <a:rPr lang="en-US" sz="2400" dirty="0"/>
              <a:t>20% corridor around the market value of assets</a:t>
            </a:r>
          </a:p>
          <a:p>
            <a:pPr lvl="1"/>
            <a:endParaRPr lang="en-US" sz="2400" dirty="0"/>
          </a:p>
          <a:p>
            <a:endParaRPr lang="en-US" dirty="0"/>
          </a:p>
          <a:p>
            <a:pPr lvl="1"/>
            <a:endParaRPr lang="en-US" dirty="0"/>
          </a:p>
          <a:p>
            <a:pPr lvl="1"/>
            <a:endParaRPr lang="en-US" dirty="0"/>
          </a:p>
        </p:txBody>
      </p:sp>
    </p:spTree>
    <p:extLst>
      <p:ext uri="{BB962C8B-B14F-4D97-AF65-F5344CB8AC3E}">
        <p14:creationId xmlns:p14="http://schemas.microsoft.com/office/powerpoint/2010/main" val="196750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Amortization Policy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Gains</a:t>
            </a:r>
            <a:r>
              <a:rPr lang="en-US" sz="2800" dirty="0"/>
              <a:t> and losses, assumption and method changes, and plan provision changes are all amortized over time</a:t>
            </a:r>
          </a:p>
          <a:p>
            <a:r>
              <a:rPr lang="en-US" sz="2800" dirty="0"/>
              <a:t>The gains and losses from all sources are amortized as follows:</a:t>
            </a:r>
            <a:endParaRPr lang="en-US" dirty="0"/>
          </a:p>
          <a:p>
            <a:pPr lvl="1">
              <a:lnSpc>
                <a:spcPct val="107000"/>
              </a:lnSpc>
            </a:pPr>
            <a:endParaRPr lang="en-US" dirty="0"/>
          </a:p>
          <a:p>
            <a:pPr>
              <a:lnSpc>
                <a:spcPct val="107000"/>
              </a:lnSpc>
            </a:pPr>
            <a:endParaRPr lang="en-US" dirty="0"/>
          </a:p>
          <a:p>
            <a:pPr>
              <a:lnSpc>
                <a:spcPct val="107000"/>
              </a:lnSpc>
            </a:pPr>
            <a:endParaRPr lang="en-US" dirty="0"/>
          </a:p>
          <a:p>
            <a:pPr>
              <a:lnSpc>
                <a:spcPct val="107000"/>
              </a:lnSpc>
            </a:pPr>
            <a:endParaRPr lang="en-US" dirty="0"/>
          </a:p>
          <a:p>
            <a:pPr lvl="1">
              <a:lnSpc>
                <a:spcPct val="107000"/>
              </a:lnSpc>
            </a:pPr>
            <a:r>
              <a:rPr lang="en-US" dirty="0"/>
              <a:t>If the plan transitions from below 100% funded to above 100% funded or vice versa, the prior amortization layers are cleared, and the amortization restarts according to the above rules</a:t>
            </a:r>
          </a:p>
          <a:p>
            <a:pPr lvl="1"/>
            <a:endParaRPr lang="en-US" dirty="0"/>
          </a:p>
        </p:txBody>
      </p:sp>
      <p:graphicFrame>
        <p:nvGraphicFramePr>
          <p:cNvPr id="2" name="Table 2">
            <a:extLst>
              <a:ext uri="{FF2B5EF4-FFF2-40B4-BE49-F238E27FC236}">
                <a16:creationId xmlns:a16="http://schemas.microsoft.com/office/drawing/2014/main" id="{4F9E1C5B-8DDE-46D6-9E40-E1FF60C14271}"/>
              </a:ext>
            </a:extLst>
          </p:cNvPr>
          <p:cNvGraphicFramePr>
            <a:graphicFrameLocks noGrp="1"/>
          </p:cNvGraphicFramePr>
          <p:nvPr>
            <p:extLst>
              <p:ext uri="{D42A27DB-BD31-4B8C-83A1-F6EECF244321}">
                <p14:modId xmlns:p14="http://schemas.microsoft.com/office/powerpoint/2010/main" val="2519054838"/>
              </p:ext>
            </p:extLst>
          </p:nvPr>
        </p:nvGraphicFramePr>
        <p:xfrm>
          <a:off x="3257994" y="3048000"/>
          <a:ext cx="5676012" cy="1854200"/>
        </p:xfrm>
        <a:graphic>
          <a:graphicData uri="http://schemas.openxmlformats.org/drawingml/2006/table">
            <a:tbl>
              <a:tblPr firstRow="1" bandRow="1">
                <a:tableStyleId>{5C22544A-7EE6-4342-B048-85BDC9FD1C3A}</a:tableStyleId>
              </a:tblPr>
              <a:tblGrid>
                <a:gridCol w="2838006">
                  <a:extLst>
                    <a:ext uri="{9D8B030D-6E8A-4147-A177-3AD203B41FA5}">
                      <a16:colId xmlns:a16="http://schemas.microsoft.com/office/drawing/2014/main" val="175015294"/>
                    </a:ext>
                  </a:extLst>
                </a:gridCol>
                <a:gridCol w="2838006">
                  <a:extLst>
                    <a:ext uri="{9D8B030D-6E8A-4147-A177-3AD203B41FA5}">
                      <a16:colId xmlns:a16="http://schemas.microsoft.com/office/drawing/2014/main" val="4045725857"/>
                    </a:ext>
                  </a:extLst>
                </a:gridCol>
              </a:tblGrid>
              <a:tr h="370840">
                <a:tc>
                  <a:txBody>
                    <a:bodyPr/>
                    <a:lstStyle/>
                    <a:p>
                      <a:pPr lvl="0"/>
                      <a:r>
                        <a:rPr lang="en-US" dirty="0"/>
                        <a:t>Funded Status &lt; 100%</a:t>
                      </a:r>
                    </a:p>
                  </a:txBody>
                  <a:tcPr/>
                </a:tc>
                <a:tc>
                  <a:txBody>
                    <a:bodyPr/>
                    <a:lstStyle/>
                    <a:p>
                      <a:pPr lvl="0"/>
                      <a:r>
                        <a:rPr lang="en-US" dirty="0"/>
                        <a:t>Funded Status &gt; 100%</a:t>
                      </a:r>
                    </a:p>
                  </a:txBody>
                  <a:tcPr/>
                </a:tc>
                <a:extLst>
                  <a:ext uri="{0D108BD9-81ED-4DB2-BD59-A6C34878D82A}">
                    <a16:rowId xmlns:a16="http://schemas.microsoft.com/office/drawing/2014/main" val="3534692204"/>
                  </a:ext>
                </a:extLst>
              </a:tr>
              <a:tr h="370840">
                <a:tc>
                  <a:txBody>
                    <a:bodyPr/>
                    <a:lstStyle/>
                    <a:p>
                      <a:pPr lvl="0"/>
                      <a:r>
                        <a:rPr lang="en-US" dirty="0"/>
                        <a:t>20-year amortization period</a:t>
                      </a:r>
                    </a:p>
                  </a:txBody>
                  <a:tcPr/>
                </a:tc>
                <a:tc>
                  <a:txBody>
                    <a:bodyPr/>
                    <a:lstStyle/>
                    <a:p>
                      <a:pPr lvl="0"/>
                      <a:r>
                        <a:rPr lang="en-US" dirty="0"/>
                        <a:t>30-year amortization period</a:t>
                      </a:r>
                    </a:p>
                  </a:txBody>
                  <a:tcPr/>
                </a:tc>
                <a:extLst>
                  <a:ext uri="{0D108BD9-81ED-4DB2-BD59-A6C34878D82A}">
                    <a16:rowId xmlns:a16="http://schemas.microsoft.com/office/drawing/2014/main" val="628916595"/>
                  </a:ext>
                </a:extLst>
              </a:tr>
              <a:tr h="370840">
                <a:tc>
                  <a:txBody>
                    <a:bodyPr/>
                    <a:lstStyle/>
                    <a:p>
                      <a:pPr lvl="0"/>
                      <a:r>
                        <a:rPr lang="en-US" dirty="0"/>
                        <a:t>Layered</a:t>
                      </a:r>
                    </a:p>
                  </a:txBody>
                  <a:tcPr/>
                </a:tc>
                <a:tc>
                  <a:txBody>
                    <a:bodyPr/>
                    <a:lstStyle/>
                    <a:p>
                      <a:pPr lvl="0"/>
                      <a:r>
                        <a:rPr lang="en-US" dirty="0"/>
                        <a:t>Single Layer</a:t>
                      </a:r>
                    </a:p>
                  </a:txBody>
                  <a:tcPr/>
                </a:tc>
                <a:extLst>
                  <a:ext uri="{0D108BD9-81ED-4DB2-BD59-A6C34878D82A}">
                    <a16:rowId xmlns:a16="http://schemas.microsoft.com/office/drawing/2014/main" val="4088180905"/>
                  </a:ext>
                </a:extLst>
              </a:tr>
              <a:tr h="370840">
                <a:tc>
                  <a:txBody>
                    <a:bodyPr/>
                    <a:lstStyle/>
                    <a:p>
                      <a:pPr lvl="0"/>
                      <a:r>
                        <a:rPr lang="en-US" dirty="0"/>
                        <a:t>Closed</a:t>
                      </a:r>
                    </a:p>
                  </a:txBody>
                  <a:tcPr/>
                </a:tc>
                <a:tc>
                  <a:txBody>
                    <a:bodyPr/>
                    <a:lstStyle/>
                    <a:p>
                      <a:pPr lvl="0"/>
                      <a:r>
                        <a:rPr lang="en-US" dirty="0"/>
                        <a:t>Open</a:t>
                      </a:r>
                    </a:p>
                  </a:txBody>
                  <a:tcPr/>
                </a:tc>
                <a:extLst>
                  <a:ext uri="{0D108BD9-81ED-4DB2-BD59-A6C34878D82A}">
                    <a16:rowId xmlns:a16="http://schemas.microsoft.com/office/drawing/2014/main" val="2394295740"/>
                  </a:ext>
                </a:extLst>
              </a:tr>
              <a:tr h="370840">
                <a:tc>
                  <a:txBody>
                    <a:bodyPr/>
                    <a:lstStyle/>
                    <a:p>
                      <a:pPr lvl="0"/>
                      <a:r>
                        <a:rPr lang="en-US" dirty="0"/>
                        <a:t>Level dollar</a:t>
                      </a:r>
                    </a:p>
                  </a:txBody>
                  <a:tcPr/>
                </a:tc>
                <a:tc>
                  <a:txBody>
                    <a:bodyPr/>
                    <a:lstStyle/>
                    <a:p>
                      <a:pPr lvl="0"/>
                      <a:r>
                        <a:rPr lang="en-US" dirty="0"/>
                        <a:t>Level dollar</a:t>
                      </a:r>
                    </a:p>
                  </a:txBody>
                  <a:tcPr/>
                </a:tc>
                <a:extLst>
                  <a:ext uri="{0D108BD9-81ED-4DB2-BD59-A6C34878D82A}">
                    <a16:rowId xmlns:a16="http://schemas.microsoft.com/office/drawing/2014/main" val="2052821269"/>
                  </a:ext>
                </a:extLst>
              </a:tr>
            </a:tbl>
          </a:graphicData>
        </a:graphic>
      </p:graphicFrame>
    </p:spTree>
    <p:extLst>
      <p:ext uri="{BB962C8B-B14F-4D97-AF65-F5344CB8AC3E}">
        <p14:creationId xmlns:p14="http://schemas.microsoft.com/office/powerpoint/2010/main" val="68176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Contribution Policy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Contributions are set as a percent of payroll</a:t>
            </a:r>
          </a:p>
          <a:p>
            <a:r>
              <a:rPr lang="en-US" dirty="0"/>
              <a:t>The Actuarially Determined Contribution (ADC) is equal to the normal cost rate of the plan plus any unfunded or surplus amortization</a:t>
            </a:r>
          </a:p>
          <a:p>
            <a:r>
              <a:rPr lang="en-US" dirty="0"/>
              <a:t>The final employer contribution rate remains at the greater of the most recent ADC or the prior year’s rate until the plan reaches 105% funded </a:t>
            </a:r>
          </a:p>
          <a:p>
            <a:r>
              <a:rPr lang="en-US" dirty="0"/>
              <a:t>Once the plan reaches 105% funded, the contribution rate will decrease 25% of the difference between the prior year’s contribution rate and the current year’s ADC</a:t>
            </a:r>
          </a:p>
        </p:txBody>
      </p:sp>
    </p:spTree>
    <p:extLst>
      <p:ext uri="{BB962C8B-B14F-4D97-AF65-F5344CB8AC3E}">
        <p14:creationId xmlns:p14="http://schemas.microsoft.com/office/powerpoint/2010/main" val="375525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953D-0734-4BEF-9FB0-E43DA0AAE81F}"/>
              </a:ext>
            </a:extLst>
          </p:cNvPr>
          <p:cNvSpPr>
            <a:spLocks noGrp="1"/>
          </p:cNvSpPr>
          <p:nvPr>
            <p:ph type="title"/>
          </p:nvPr>
        </p:nvSpPr>
        <p:spPr/>
        <p:txBody>
          <a:bodyPr/>
          <a:lstStyle/>
          <a:p>
            <a:r>
              <a:rPr lang="en-US" dirty="0"/>
              <a:t>Transition or Other Issues</a:t>
            </a:r>
          </a:p>
        </p:txBody>
      </p:sp>
      <p:sp>
        <p:nvSpPr>
          <p:cNvPr id="3" name="Content Placeholder 2">
            <a:extLst>
              <a:ext uri="{FF2B5EF4-FFF2-40B4-BE49-F238E27FC236}">
                <a16:creationId xmlns:a16="http://schemas.microsoft.com/office/drawing/2014/main" id="{10D35206-EBDC-4384-B5D0-90AED7EA408E}"/>
              </a:ext>
            </a:extLst>
          </p:cNvPr>
          <p:cNvSpPr>
            <a:spLocks noGrp="1"/>
          </p:cNvSpPr>
          <p:nvPr>
            <p:ph idx="1"/>
          </p:nvPr>
        </p:nvSpPr>
        <p:spPr/>
        <p:txBody>
          <a:bodyPr/>
          <a:lstStyle/>
          <a:p>
            <a:r>
              <a:rPr lang="en-US" dirty="0"/>
              <a:t>Policy model may not be appropriate for poorly funded plans or very weak sponsors</a:t>
            </a:r>
          </a:p>
          <a:p>
            <a:r>
              <a:rPr lang="en-US" dirty="0"/>
              <a:t>Policy is designed for open plans.  If a plan is closed it may require a shorter amortization period.</a:t>
            </a:r>
          </a:p>
          <a:p>
            <a:r>
              <a:rPr lang="en-US" dirty="0"/>
              <a:t>Recommend retaining any level-dollar amortization bases, but removing any percent of pay amortization bases</a:t>
            </a:r>
          </a:p>
          <a:p>
            <a:r>
              <a:rPr lang="en-US" dirty="0"/>
              <a:t>There may be a delay between valuation results and contribution rates go into effect</a:t>
            </a:r>
          </a:p>
        </p:txBody>
      </p:sp>
    </p:spTree>
    <p:extLst>
      <p:ext uri="{BB962C8B-B14F-4D97-AF65-F5344CB8AC3E}">
        <p14:creationId xmlns:p14="http://schemas.microsoft.com/office/powerpoint/2010/main" val="333078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Performance of this policy?</a:t>
            </a:r>
          </a:p>
        </p:txBody>
      </p:sp>
      <p:sp>
        <p:nvSpPr>
          <p:cNvPr id="7" name="Content Placeholder 6">
            <a:extLst>
              <a:ext uri="{FF2B5EF4-FFF2-40B4-BE49-F238E27FC236}">
                <a16:creationId xmlns:a16="http://schemas.microsoft.com/office/drawing/2014/main" id="{F2208FF2-5706-4176-B512-A4AAB943E106}"/>
              </a:ext>
            </a:extLst>
          </p:cNvPr>
          <p:cNvSpPr>
            <a:spLocks noGrp="1"/>
          </p:cNvSpPr>
          <p:nvPr>
            <p:ph idx="1"/>
          </p:nvPr>
        </p:nvSpPr>
        <p:spPr/>
        <p:txBody>
          <a:bodyPr/>
          <a:lstStyle/>
          <a:p>
            <a:r>
              <a:rPr lang="en-US" dirty="0"/>
              <a:t>Submitted policy is close enough to INPRS’s existing policy that we will look at INPRS’s experience with the policy as a proxy</a:t>
            </a:r>
          </a:p>
          <a:p>
            <a:r>
              <a:rPr lang="en-US" dirty="0"/>
              <a:t>What is different?</a:t>
            </a:r>
          </a:p>
          <a:p>
            <a:pPr lvl="1"/>
            <a:r>
              <a:rPr lang="en-US" dirty="0"/>
              <a:t>Some items specific to Indiana law and plan history</a:t>
            </a:r>
          </a:p>
          <a:p>
            <a:pPr lvl="1"/>
            <a:r>
              <a:rPr lang="en-US" dirty="0"/>
              <a:t>When over 105% funded, employer contributions currently blend 25% of the way to the </a:t>
            </a:r>
            <a:r>
              <a:rPr lang="en-US" u="sng" dirty="0"/>
              <a:t>normal cost</a:t>
            </a:r>
            <a:r>
              <a:rPr lang="en-US" dirty="0"/>
              <a:t>, not 25% of the way to the </a:t>
            </a:r>
            <a:r>
              <a:rPr lang="en-US" u="sng" dirty="0"/>
              <a:t>ADC</a:t>
            </a:r>
            <a:endParaRPr lang="en-US" dirty="0"/>
          </a:p>
          <a:p>
            <a:pPr lvl="1"/>
            <a:r>
              <a:rPr lang="en-US" dirty="0"/>
              <a:t>A provision where contributions are forced to equal the normal cost if over 120% funded</a:t>
            </a:r>
          </a:p>
          <a:p>
            <a:pPr lvl="1"/>
            <a:endParaRPr lang="en-US" dirty="0"/>
          </a:p>
        </p:txBody>
      </p:sp>
    </p:spTree>
    <p:extLst>
      <p:ext uri="{BB962C8B-B14F-4D97-AF65-F5344CB8AC3E}">
        <p14:creationId xmlns:p14="http://schemas.microsoft.com/office/powerpoint/2010/main" val="359838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Contribution and ADC History</a:t>
            </a:r>
          </a:p>
        </p:txBody>
      </p:sp>
      <p:pic>
        <p:nvPicPr>
          <p:cNvPr id="5" name="Content Placeholder 4">
            <a:extLst>
              <a:ext uri="{FF2B5EF4-FFF2-40B4-BE49-F238E27FC236}">
                <a16:creationId xmlns:a16="http://schemas.microsoft.com/office/drawing/2014/main" id="{A5671100-AE90-4E67-B42E-AC25DFD39C32}"/>
              </a:ext>
            </a:extLst>
          </p:cNvPr>
          <p:cNvPicPr>
            <a:picLocks noGrp="1" noChangeAspect="1"/>
          </p:cNvPicPr>
          <p:nvPr>
            <p:ph idx="1"/>
          </p:nvPr>
        </p:nvPicPr>
        <p:blipFill>
          <a:blip r:embed="rId2"/>
          <a:stretch>
            <a:fillRect/>
          </a:stretch>
        </p:blipFill>
        <p:spPr>
          <a:xfrm>
            <a:off x="1828800" y="1371600"/>
            <a:ext cx="8546236" cy="4654211"/>
          </a:xfrm>
          <a:prstGeom prst="rect">
            <a:avLst/>
          </a:prstGeom>
        </p:spPr>
      </p:pic>
    </p:spTree>
    <p:extLst>
      <p:ext uri="{BB962C8B-B14F-4D97-AF65-F5344CB8AC3E}">
        <p14:creationId xmlns:p14="http://schemas.microsoft.com/office/powerpoint/2010/main" val="242495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EBD04E-6EAA-4B15-A101-75189DAEFDCE}"/>
              </a:ext>
            </a:extLst>
          </p:cNvPr>
          <p:cNvSpPr>
            <a:spLocks noGrp="1"/>
          </p:cNvSpPr>
          <p:nvPr>
            <p:ph type="title"/>
          </p:nvPr>
        </p:nvSpPr>
        <p:spPr/>
        <p:txBody>
          <a:bodyPr/>
          <a:lstStyle/>
          <a:p>
            <a:r>
              <a:rPr lang="en-US" dirty="0"/>
              <a:t>Contribution and ADC History</a:t>
            </a:r>
          </a:p>
        </p:txBody>
      </p:sp>
      <p:pic>
        <p:nvPicPr>
          <p:cNvPr id="9" name="Picture 8">
            <a:extLst>
              <a:ext uri="{FF2B5EF4-FFF2-40B4-BE49-F238E27FC236}">
                <a16:creationId xmlns:a16="http://schemas.microsoft.com/office/drawing/2014/main" id="{F2FA9929-3E64-4653-AFAC-DA192F537DD2}"/>
              </a:ext>
            </a:extLst>
          </p:cNvPr>
          <p:cNvPicPr>
            <a:picLocks noChangeAspect="1"/>
          </p:cNvPicPr>
          <p:nvPr/>
        </p:nvPicPr>
        <p:blipFill>
          <a:blip r:embed="rId2"/>
          <a:stretch>
            <a:fillRect/>
          </a:stretch>
        </p:blipFill>
        <p:spPr>
          <a:xfrm>
            <a:off x="1828800" y="1371600"/>
            <a:ext cx="8546236" cy="4654211"/>
          </a:xfrm>
          <a:prstGeom prst="rect">
            <a:avLst/>
          </a:prstGeom>
        </p:spPr>
      </p:pic>
    </p:spTree>
    <p:extLst>
      <p:ext uri="{BB962C8B-B14F-4D97-AF65-F5344CB8AC3E}">
        <p14:creationId xmlns:p14="http://schemas.microsoft.com/office/powerpoint/2010/main" val="3160517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PRS PowerPoint Template - v 10-22-2020.potx" id="{983A7CE5-DC03-43FB-A728-3C16090003E4}" vid="{5EDB06C2-5E92-4E0D-A717-34390C2CB4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INPRS PowerPoint Template - v 10-22-2020</Template>
  <TotalTime>352</TotalTime>
  <Words>811</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The Cost of Stability: A Case Study</vt:lpstr>
      <vt:lpstr>The Cost of Stability: A Case Study</vt:lpstr>
      <vt:lpstr>Cost Method and Asset Smoothing Method</vt:lpstr>
      <vt:lpstr>Amortization Policy</vt:lpstr>
      <vt:lpstr>Contribution Policy</vt:lpstr>
      <vt:lpstr>Transition or Other Issues</vt:lpstr>
      <vt:lpstr>Performance of this policy?</vt:lpstr>
      <vt:lpstr>Contribution and ADC History</vt:lpstr>
      <vt:lpstr>Contribution and ADC History</vt:lpstr>
      <vt:lpstr>Contribution and ADC History</vt:lpstr>
      <vt:lpstr>Contribution and ADC History</vt:lpstr>
      <vt:lpstr>Pros of this Policy</vt:lpstr>
      <vt:lpstr>Cons of this Policy</vt:lpstr>
      <vt:lpstr>About the Authors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INPRS PowerPoint Template 2020</dc:title>
  <dc:creator>Blough, Robert A (Andy)</dc:creator>
  <cp:lastModifiedBy>rtill</cp:lastModifiedBy>
  <cp:revision>14</cp:revision>
  <dcterms:created xsi:type="dcterms:W3CDTF">2022-02-24T12:54:42Z</dcterms:created>
  <dcterms:modified xsi:type="dcterms:W3CDTF">2022-02-24T21:47:53Z</dcterms:modified>
</cp:coreProperties>
</file>