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9E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9"/>
  </p:normalViewPr>
  <p:slideViewPr>
    <p:cSldViewPr snapToGrid="0" snapToObjects="1" showGuides="1">
      <p:cViewPr>
        <p:scale>
          <a:sx n="67" d="100"/>
          <a:sy n="67" d="100"/>
        </p:scale>
        <p:origin x="2274" y="11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2123C-3F25-8E48-9D81-261910582B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7959DE-0625-6F4B-A447-6BD0EFF6F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74093-443A-114B-9982-D4D5BF776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5F3B-9305-F14E-B971-0C588ADFF183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DFD1-07A5-4547-B5F4-13DB15FF5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E39DB-9DF9-8045-B4D5-EE65C7FE2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C2421-9119-9149-A007-03B825AD9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6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DCF54-EAC1-5342-BF0D-4E2361BA6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965CA-EFFB-5747-BB65-D3743898A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6F601-2862-A449-B698-7CAC71FD3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5F3B-9305-F14E-B971-0C588ADFF183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7C7B6-F804-6743-9751-7A659AABC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E82B7-9EA5-6643-A46B-C60CD1D9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C2421-9119-9149-A007-03B825AD9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00DAB1-0288-2A4F-965D-A3570F23DF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994FA-B910-4444-98C8-E9B821A86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5BA32-4B02-4946-94E0-E4159030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5F3B-9305-F14E-B971-0C588ADFF183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CF715-8560-544B-8A7B-CD7844D10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0ABEF-7A9B-694A-9CFB-1FB57851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C2421-9119-9149-A007-03B825AD9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7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96B69-9547-9048-9535-5B8F9B9BE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2B1CA-8468-C54C-AE34-D31384CFF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770E6-5620-3741-A9AD-0CDAEE336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5F3B-9305-F14E-B971-0C588ADFF183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6A133-82A4-514F-9431-C32F06299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226D6-C166-6844-8270-7A3164E59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C2421-9119-9149-A007-03B825AD9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5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BF8A3-530A-9744-8292-EC2E78CDB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745DC-494C-CA41-ADE1-10EF8E3F0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922D9-1D96-6940-A4B5-432C418E8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5F3B-9305-F14E-B971-0C588ADFF183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A92FD-3A32-F542-910F-B19744179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1C62D-3FC7-F645-8A69-B1F426782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C2421-9119-9149-A007-03B825AD9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184A2-4829-7542-8881-A3FB3EA09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759AC-B195-AD46-BD5D-F7CBC58FB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3016C-2D40-8C4E-800F-20433A61B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A090E-A7C9-C246-A73C-DEE71EA31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5F3B-9305-F14E-B971-0C588ADFF183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EE9F0-96D8-BA46-B7E9-8DF6D1A49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1EF9A-BE44-3F46-B085-9DD301133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C2421-9119-9149-A007-03B825AD9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8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1E-6566-7849-B882-791AEA164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1FCC5-6D79-AE45-8376-1ED315728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3DBCB7-F61E-8743-8878-2B91DC25D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193B0A-16DB-B04A-80D4-B8862E99DC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B42967-E33D-744E-B6E7-9A93A4FA5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89CB9C-8EDF-5140-AB80-654856E3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5F3B-9305-F14E-B971-0C588ADFF183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206022-6E0B-4148-8FD0-CEA697E62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336B49-2BEA-0141-A0F6-2F4745DF8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C2421-9119-9149-A007-03B825AD9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3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8356-06BF-C64E-950E-9301763E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BCB5F8-99C4-8346-A601-8DA11C63D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5F3B-9305-F14E-B971-0C588ADFF183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ADCEB5-B687-1A4A-808F-DFED451C3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29995C-B0F0-2E47-B314-055B522DB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C2421-9119-9149-A007-03B825AD9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79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590134-42A3-6C48-8C98-20A43A1BD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5F3B-9305-F14E-B971-0C588ADFF183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B0C019-4315-8E4C-9413-5D8B3B258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D64B22-BE98-3249-8E65-04112421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C2421-9119-9149-A007-03B825AD9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2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8CECF-D897-1F40-926E-168DC2027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52144-B512-174F-9600-BB829F0E1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73268-DB81-E84A-9D1D-52F0AA35D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FD21D-A1E0-BA47-8C90-313EDEEDC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5F3B-9305-F14E-B971-0C588ADFF183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315BF-534C-214C-8012-B764E9C98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08A6E-BA21-3442-A9A9-29BDF1560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C2421-9119-9149-A007-03B825AD9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9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561C4-4875-4342-A141-76FA4BCBF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94DD78-5F3F-8D44-BAD2-29C0C54EDB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2596C-2AE2-C444-8C16-74236D3FB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C0AD43-6ADA-9F46-950A-FC2EB7964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5F3B-9305-F14E-B971-0C588ADFF183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899407-DC42-554A-850E-A0A3E74A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FD0A5A-ACA4-0D45-8F95-7B68305B2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C2421-9119-9149-A007-03B825AD9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2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2CF50B-7DBE-3548-A1D0-26E463D3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F1F14-DE4B-2A45-A280-BD0BF0502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AE1B0-3835-3C43-8FD3-0F80EB18F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A5F3B-9305-F14E-B971-0C588ADFF183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C64A3-0798-1348-B4E3-018AC6B8F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3DE0D-F89F-D741-8EF9-C23AAF0E3C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C2421-9119-9149-A007-03B825AD9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55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4515CB-C8CE-D74F-AED5-7956031888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73650" y="6462520"/>
            <a:ext cx="2044700" cy="292100"/>
          </a:xfr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8CEEC58-1198-3643-A1CE-94C5ACDCBD7A}"/>
              </a:ext>
            </a:extLst>
          </p:cNvPr>
          <p:cNvCxnSpPr>
            <a:cxnSpLocks/>
          </p:cNvCxnSpPr>
          <p:nvPr/>
        </p:nvCxnSpPr>
        <p:spPr>
          <a:xfrm>
            <a:off x="-38100" y="6348220"/>
            <a:ext cx="122777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7890924-EAD8-4E69-9CB3-8AF01986D4CB}"/>
              </a:ext>
            </a:extLst>
          </p:cNvPr>
          <p:cNvSpPr txBox="1"/>
          <p:nvPr/>
        </p:nvSpPr>
        <p:spPr>
          <a:xfrm>
            <a:off x="757238" y="438150"/>
            <a:ext cx="12558712" cy="646330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3600" i="1" u="sng" dirty="0"/>
              <a:t>Types of Proposals:</a:t>
            </a:r>
          </a:p>
          <a:p>
            <a:endParaRPr lang="en-US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Budget gimmicks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Rothification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Loophole closes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Stretch IRAs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Backdoor Roth IRAs &amp; other conversions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Mega IRAs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Saver’s Credit fixes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Increase awareness &amp; simplify claiming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Increase income thresholds &amp; amounts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Directly deposit 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Make refundable 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Wholesale reforms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Limit deduction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Turn deduction into a credit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Do away with all retirement tax incentives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i="1" dirty="0"/>
          </a:p>
          <a:p>
            <a:r>
              <a:rPr lang="en-US" sz="3600" i="1" u="sng" dirty="0"/>
              <a:t>Politics:</a:t>
            </a:r>
          </a:p>
          <a:p>
            <a:endParaRPr lang="en-US" sz="2000" i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Hard to take away a benefit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“Tax increase” claim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Industry opposition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Limited legislative vehicles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BBB, tax extenders, gov’t funding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USICA/COMPETES, tech/antitrust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Midterms/lame duck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Member retirements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Portman, Brady, Kind</a:t>
            </a:r>
          </a:p>
        </p:txBody>
      </p:sp>
    </p:spTree>
    <p:extLst>
      <p:ext uri="{BB962C8B-B14F-4D97-AF65-F5344CB8AC3E}">
        <p14:creationId xmlns:p14="http://schemas.microsoft.com/office/powerpoint/2010/main" val="2433263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pres" id="{541D1041-36B9-8A4C-8342-5D98C1E5F533}" vid="{0BC06C7C-B18B-8F4D-80ED-B6B44765E4C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eg-powerpoint-pres</Template>
  <TotalTime>5053</TotalTime>
  <Words>96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Mitchell</dc:creator>
  <cp:lastModifiedBy>David Mitchell</cp:lastModifiedBy>
  <cp:revision>23</cp:revision>
  <dcterms:created xsi:type="dcterms:W3CDTF">2022-02-21T01:56:59Z</dcterms:created>
  <dcterms:modified xsi:type="dcterms:W3CDTF">2022-02-24T14:10:59Z</dcterms:modified>
</cp:coreProperties>
</file>