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E1_3F8D8E98.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1F7_74EEAFF8.xml" ContentType="application/vnd.ms-powerpoint.comments+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handoutMasterIdLst>
    <p:handoutMasterId r:id="rId13"/>
  </p:handoutMasterIdLst>
  <p:sldIdLst>
    <p:sldId id="504" r:id="rId5"/>
    <p:sldId id="501" r:id="rId6"/>
    <p:sldId id="301" r:id="rId7"/>
    <p:sldId id="481" r:id="rId8"/>
    <p:sldId id="502" r:id="rId9"/>
    <p:sldId id="503" r:id="rId10"/>
    <p:sldId id="462" r:id="rId11"/>
  </p:sldIdLst>
  <p:sldSz cx="12192000" cy="6858000"/>
  <p:notesSz cx="6858000" cy="9144000"/>
  <p:custDataLst>
    <p:tags r:id="rId14"/>
  </p:custDataLst>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 userDrawn="1">
          <p15:clr>
            <a:srgbClr val="A4A3A4"/>
          </p15:clr>
        </p15:guide>
        <p15:guide id="4" orient="horz" pos="3840" userDrawn="1">
          <p15:clr>
            <a:srgbClr val="A4A3A4"/>
          </p15:clr>
        </p15:guide>
        <p15:guide id="5" pos="2640" userDrawn="1">
          <p15:clr>
            <a:srgbClr val="A4A3A4"/>
          </p15:clr>
        </p15:guide>
        <p15:guide id="6" pos="384" userDrawn="1">
          <p15:clr>
            <a:srgbClr val="A4A3A4"/>
          </p15:clr>
        </p15:guide>
        <p15:guide id="7" pos="7296" userDrawn="1">
          <p15:clr>
            <a:srgbClr val="A4A3A4"/>
          </p15:clr>
        </p15:guide>
        <p15:guide id="8" orient="horz" pos="960" userDrawn="1">
          <p15:clr>
            <a:srgbClr val="A4A3A4"/>
          </p15:clr>
        </p15:guide>
        <p15:guide id="9" orient="horz" pos="2260" userDrawn="1">
          <p15:clr>
            <a:srgbClr val="A4A3A4"/>
          </p15:clr>
        </p15:guide>
        <p15:guide id="10" orient="horz" pos="326">
          <p15:clr>
            <a:srgbClr val="A4A3A4"/>
          </p15:clr>
        </p15:guide>
        <p15:guide id="11" orient="horz" pos="95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41B763-2AFC-2CD4-5960-4CE48245A37D}" name="Bill Winningham" initials="BW" userId="S::bill.winningham@milliman.com::ffb9b9ac-f479-4b7d-99d2-14713ff8c05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 id="2" name="Microsoft Office User" initials="Office [2]" lastIdx="1" clrIdx="1"/>
  <p:cmAuthor id="3" name="Microsoft Office User" initials="Office [3]" lastIdx="1" clrIdx="2"/>
  <p:cmAuthor id="4" name="Microsoft Office User" initials="Office [4]" lastIdx="1" clrIdx="3"/>
  <p:cmAuthor id="5" name="Microsoft Office User" initials="Office [5]" lastIdx="1" clrIdx="4"/>
  <p:cmAuthor id="6" name="Microsoft Office User" initials="Office [6]" lastIdx="1" clrIdx="5"/>
  <p:cmAuthor id="7" name="Microsoft Office User" initials="Office [7]" lastIdx="1" clrIdx="6"/>
  <p:cmAuthor id="8" name="Microsoft Office User" initials="Office [8]" lastIdx="1" clrIdx="7"/>
  <p:cmAuthor id="9" name="Microsoft Office User" initials="Office [9]" lastIdx="1" clrIdx="8"/>
  <p:cmAuthor id="10" name="Microsoft Office User" initials="Office [10]" lastIdx="1" clrIdx="9"/>
  <p:cmAuthor id="11" name="Microsoft Office User" initials="Office [11]" lastIdx="1" clrIdx="10"/>
  <p:cmAuthor id="12" name="Microsoft Office User" initials="Office [12]" lastIdx="1" clrIdx="11"/>
  <p:cmAuthor id="13" name="Microsoft Office User" initials="Office [13]" lastIdx="1" clrIdx="12"/>
  <p:cmAuthor id="14" name="Microsoft Office User" initials="Office [14]" lastIdx="1" clrIdx="13"/>
  <p:cmAuthor id="15" name="Microsoft Office User" initials="Office [15]" lastIdx="1" clrIdx="14"/>
  <p:cmAuthor id="16" name="Microsoft Office User" initials="Office [16]" lastIdx="1" clrIdx="15"/>
  <p:cmAuthor id="17" name="Microsoft Office User" initials="Office [17]" lastIdx="1" clrIdx="16"/>
  <p:cmAuthor id="18" name="Microsoft Office User" initials="Office [18]" lastIdx="1" clrIdx="17"/>
  <p:cmAuthor id="19" name="Microsoft Office User" initials="Office [19]" lastIdx="1" clrIdx="18"/>
  <p:cmAuthor id="20" name="Microsoft Office User" initials="Office [20]" lastIdx="1" clrIdx="19"/>
  <p:cmAuthor id="21" name="Microsoft Office User" initials="Office [21]" lastIdx="1" clrIdx="20"/>
  <p:cmAuthor id="22" name="Microsoft Office User" initials="Office [22]" lastIdx="1" clrIdx="21"/>
</p:cmAuthorLst>
</file>

<file path=ppt/presProps.xml><?xml version="1.0" encoding="utf-8"?>
<p:presentationPr xmlns:a="http://schemas.openxmlformats.org/drawingml/2006/main" xmlns:r="http://schemas.openxmlformats.org/officeDocument/2006/relationships" xmlns:p="http://schemas.openxmlformats.org/presentationml/2006/main">
  <p:prnPr clrMode="bw"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B1"/>
    <a:srgbClr val="D7C8BE"/>
    <a:srgbClr val="006B3F"/>
    <a:srgbClr val="00A663"/>
    <a:srgbClr val="FFC800"/>
    <a:srgbClr val="00C1E6"/>
    <a:srgbClr val="FFC387"/>
    <a:srgbClr val="FFC323"/>
    <a:srgbClr val="74C0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88"/>
    <p:restoredTop sz="94648"/>
  </p:normalViewPr>
  <p:slideViewPr>
    <p:cSldViewPr snapToGrid="0">
      <p:cViewPr varScale="1">
        <p:scale>
          <a:sx n="78" d="100"/>
          <a:sy n="78" d="100"/>
        </p:scale>
        <p:origin x="206" y="62"/>
      </p:cViewPr>
      <p:guideLst>
        <p:guide orient="horz" pos="1152"/>
        <p:guide orient="horz" pos="3840"/>
        <p:guide pos="2640"/>
        <p:guide pos="384"/>
        <p:guide pos="7296"/>
        <p:guide orient="horz" pos="960"/>
        <p:guide orient="horz" pos="2260"/>
        <p:guide orient="horz" pos="326"/>
        <p:guide orient="horz" pos="957"/>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comments/modernComment_1E1_3F8D8E98.xml><?xml version="1.0" encoding="utf-8"?>
<p188:cmLst xmlns:a="http://schemas.openxmlformats.org/drawingml/2006/main" xmlns:r="http://schemas.openxmlformats.org/officeDocument/2006/relationships" xmlns:p188="http://schemas.microsoft.com/office/powerpoint/2018/8/main">
  <p188:cm id="{F78105FB-AA1E-480A-8CA8-F2A37E886E96}" authorId="{AC41B763-2AFC-2CD4-5960-4CE48245A37D}" created="2022-02-24T15:19:12.376">
    <pc:sldMkLst xmlns:pc="http://schemas.microsoft.com/office/powerpoint/2013/main/command">
      <pc:docMk/>
      <pc:sldMk cId="1066241688" sldId="481"/>
    </pc:sldMkLst>
    <p188:txBody>
      <a:bodyPr/>
      <a:lstStyle/>
      <a:p>
        <a:r>
          <a:rPr lang="en-US"/>
          <a:t>You might try some different mentions of inserting these charts to avoid some of the weird letter spacing that is happening at least on my screen.
Sometime copy as picture from excel solves the problem (at least in word) 
certainly not a big issue tho</a:t>
        </a:r>
      </a:p>
    </p188:txBody>
  </p188:cm>
</p188:cmLst>
</file>

<file path=ppt/comments/modernComment_1F7_74EEAFF8.xml><?xml version="1.0" encoding="utf-8"?>
<p188:cmLst xmlns:a="http://schemas.openxmlformats.org/drawingml/2006/main" xmlns:r="http://schemas.openxmlformats.org/officeDocument/2006/relationships" xmlns:p188="http://schemas.microsoft.com/office/powerpoint/2018/8/main">
  <p188:cm id="{68530A25-6681-430A-973C-E3CD14F4E456}" authorId="{AC41B763-2AFC-2CD4-5960-4CE48245A37D}" created="2022-02-24T15:16:53.310">
    <pc:sldMkLst xmlns:pc="http://schemas.microsoft.com/office/powerpoint/2013/main/command">
      <pc:docMk/>
      <pc:sldMk cId="1961799672" sldId="503"/>
    </pc:sldMkLst>
    <p188:txBody>
      <a:bodyPr/>
      <a:lstStyle/>
      <a:p>
        <a:r>
          <a:rPr lang="en-US"/>
          <a:t>I suggest one more slide or element on this last slide showing the 10% factor being applied.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A61830-C416-483F-955E-54203C65B711}" type="datetimeFigureOut">
              <a:rPr lang="en-US"/>
              <a:t>2/28/2022</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F31B20-3646-4475-8BC4-560CAF715D08}" type="slidenum">
              <a:rPr/>
              <a:t>‹#›</a:t>
            </a:fld>
            <a:endParaRPr dirty="0"/>
          </a:p>
        </p:txBody>
      </p:sp>
    </p:spTree>
    <p:extLst>
      <p:ext uri="{BB962C8B-B14F-4D97-AF65-F5344CB8AC3E}">
        <p14:creationId xmlns:p14="http://schemas.microsoft.com/office/powerpoint/2010/main" val="3829244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4"/>
          </p:nvPr>
        </p:nvSpPr>
        <p:spPr>
          <a:xfrm>
            <a:off x="381000" y="8686800"/>
            <a:ext cx="4876800" cy="227013"/>
          </a:xfrm>
          <a:prstGeom prst="rect">
            <a:avLst/>
          </a:prstGeom>
        </p:spPr>
        <p:txBody>
          <a:bodyPr vert="horz" lIns="0" tIns="0" rIns="0" bIns="0" rtlCol="0" anchor="ctr"/>
          <a:lstStyle>
            <a:lvl1pPr algn="l">
              <a:defRPr sz="1000"/>
            </a:lvl1pPr>
          </a:lstStyle>
          <a:p>
            <a:endParaRPr dirty="0"/>
          </a:p>
        </p:txBody>
      </p:sp>
      <p:sp>
        <p:nvSpPr>
          <p:cNvPr id="2" name="Slide Image Placeholder 1"/>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3" name="Notes Placeholder 2"/>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98ABE7-2E59-B840-A11E-3AE96583F77F}" type="slidenum">
              <a:rPr lang="en-US" smtClean="0"/>
              <a:t>‹#›</a:t>
            </a:fld>
            <a:endParaRPr lang="en-US" dirty="0"/>
          </a:p>
        </p:txBody>
      </p:sp>
    </p:spTree>
    <p:extLst>
      <p:ext uri="{BB962C8B-B14F-4D97-AF65-F5344CB8AC3E}">
        <p14:creationId xmlns:p14="http://schemas.microsoft.com/office/powerpoint/2010/main" val="48636397"/>
      </p:ext>
    </p:extLst>
  </p:cSld>
  <p:clrMap bg1="lt1" tx1="dk1" bg2="lt2" tx2="dk2" accent1="accent1" accent2="accent2" accent3="accent3" accent4="accent4" accent5="accent5" accent6="accent6" hlink="hlink" folHlink="folHlink"/>
  <p:notesStyle>
    <a:lvl1pPr marL="45719" indent="-36575" algn="l" defTabSz="914377" rtl="0" eaLnBrk="1" latinLnBrk="0" hangingPunct="1">
      <a:spcBef>
        <a:spcPts val="600"/>
      </a:spcBef>
      <a:buSzPct val="25000"/>
      <a:buFont typeface="Arial" panose="020B0604020202020204" pitchFamily="34" charset="0"/>
      <a:buChar char=" "/>
      <a:defRPr sz="1100" kern="1200">
        <a:solidFill>
          <a:schemeClr val="tx1"/>
        </a:solidFill>
        <a:latin typeface="+mn-lt"/>
        <a:ea typeface="+mn-ea"/>
        <a:cs typeface="+mn-cs"/>
      </a:defRPr>
    </a:lvl1pPr>
    <a:lvl2pPr marL="228594" indent="-137157" algn="l" defTabSz="914377" rtl="0" eaLnBrk="1" latinLnBrk="0" hangingPunct="1">
      <a:spcBef>
        <a:spcPts val="600"/>
      </a:spcBef>
      <a:buFont typeface="Arial" panose="020B0604020202020204" pitchFamily="34" charset="0"/>
      <a:buChar char="–"/>
      <a:defRPr sz="1051" kern="1200">
        <a:solidFill>
          <a:schemeClr val="tx1"/>
        </a:solidFill>
        <a:latin typeface="+mn-lt"/>
        <a:ea typeface="+mn-ea"/>
        <a:cs typeface="+mn-cs"/>
      </a:defRPr>
    </a:lvl2pPr>
    <a:lvl3pPr marL="365751" indent="-109725" algn="l" defTabSz="914377" rtl="0" eaLnBrk="1" latinLnBrk="0" hangingPunct="1">
      <a:spcBef>
        <a:spcPts val="600"/>
      </a:spcBef>
      <a:buFont typeface="Arial" panose="020B0604020202020204" pitchFamily="34" charset="0"/>
      <a:buChar char="–"/>
      <a:defRPr sz="1000" kern="1200">
        <a:solidFill>
          <a:schemeClr val="tx1"/>
        </a:solidFill>
        <a:latin typeface="+mn-lt"/>
        <a:ea typeface="+mn-ea"/>
        <a:cs typeface="+mn-cs"/>
      </a:defRPr>
    </a:lvl3pPr>
    <a:lvl4pPr marL="548626" indent="-109725" algn="l" defTabSz="914377" rtl="0" eaLnBrk="1" latinLnBrk="0" hangingPunct="1">
      <a:spcBef>
        <a:spcPts val="600"/>
      </a:spcBef>
      <a:buFont typeface="Arial" panose="020B0604020202020204" pitchFamily="34" charset="0"/>
      <a:buChar char="–"/>
      <a:defRPr sz="900" kern="1200">
        <a:solidFill>
          <a:schemeClr val="tx1"/>
        </a:solidFill>
        <a:latin typeface="+mn-lt"/>
        <a:ea typeface="+mn-ea"/>
        <a:cs typeface="+mn-cs"/>
      </a:defRPr>
    </a:lvl4pPr>
    <a:lvl5pPr marL="731502" indent="-109725" algn="l" defTabSz="914377" rtl="0" eaLnBrk="1" latinLnBrk="0" hangingPunct="1">
      <a:spcBef>
        <a:spcPts val="600"/>
      </a:spcBef>
      <a:buFont typeface="Arial" panose="020B0604020202020204" pitchFamily="34" charset="0"/>
      <a:buChar char="–"/>
      <a:defRPr sz="8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8ABE7-2E59-B840-A11E-3AE96583F77F}" type="slidenum">
              <a:rPr lang="en-US" smtClean="0"/>
              <a:t>2</a:t>
            </a:fld>
            <a:endParaRPr lang="en-US" dirty="0"/>
          </a:p>
        </p:txBody>
      </p:sp>
    </p:spTree>
    <p:extLst>
      <p:ext uri="{BB962C8B-B14F-4D97-AF65-F5344CB8AC3E}">
        <p14:creationId xmlns:p14="http://schemas.microsoft.com/office/powerpoint/2010/main" val="126618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a:prstGeom prst="rect">
            <a:avLst/>
          </a:prstGeom>
        </p:spPr>
      </p:sp>
      <p:sp>
        <p:nvSpPr>
          <p:cNvPr id="3" name="Notes Placeholder 2"/>
          <p:cNvSpPr>
            <a:spLocks noGrp="1"/>
          </p:cNvSpPr>
          <p:nvPr>
            <p:ph type="body" idx="1"/>
          </p:nvPr>
        </p:nvSpPr>
        <p:spPr>
          <a:xfrm>
            <a:off x="381000" y="3124200"/>
            <a:ext cx="6096000" cy="5334000"/>
          </a:xfrm>
          <a:prstGeom prst="rect">
            <a:avLst/>
          </a:prstGeom>
        </p:spPr>
        <p:txBody>
          <a:bodyPr/>
          <a:lstStyle/>
          <a:p>
            <a:pPr marL="9144" indent="0">
              <a:buNone/>
            </a:pPr>
            <a:endParaRPr lang="en-US" dirty="0"/>
          </a:p>
        </p:txBody>
      </p:sp>
      <p:sp>
        <p:nvSpPr>
          <p:cNvPr id="4" name="Slide Number Placeholder 3"/>
          <p:cNvSpPr>
            <a:spLocks noGrp="1"/>
          </p:cNvSpPr>
          <p:nvPr>
            <p:ph type="sldNum" sz="quarter" idx="10"/>
          </p:nvPr>
        </p:nvSpPr>
        <p:spPr>
          <a:xfrm>
            <a:off x="5867400" y="8686800"/>
            <a:ext cx="609600" cy="227013"/>
          </a:xfrm>
          <a:prstGeom prst="rect">
            <a:avLst/>
          </a:prstGeom>
        </p:spPr>
        <p:txBody>
          <a:bodyPr/>
          <a:lstStyle/>
          <a:p>
            <a:fld id="{5BFEAE42-E3FE-4405-B7FC-4425D05B92A0}" type="slidenum">
              <a:rPr lang="en-US" smtClean="0"/>
              <a:pPr/>
              <a:t>3</a:t>
            </a:fld>
            <a:endParaRPr lang="en-US" dirty="0"/>
          </a:p>
        </p:txBody>
      </p:sp>
    </p:spTree>
    <p:extLst>
      <p:ext uri="{BB962C8B-B14F-4D97-AF65-F5344CB8AC3E}">
        <p14:creationId xmlns:p14="http://schemas.microsoft.com/office/powerpoint/2010/main" val="4070240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8ABE7-2E59-B840-A11E-3AE96583F77F}" type="slidenum">
              <a:rPr lang="en-US" smtClean="0"/>
              <a:t>4</a:t>
            </a:fld>
            <a:endParaRPr lang="en-US" dirty="0"/>
          </a:p>
        </p:txBody>
      </p:sp>
    </p:spTree>
    <p:extLst>
      <p:ext uri="{BB962C8B-B14F-4D97-AF65-F5344CB8AC3E}">
        <p14:creationId xmlns:p14="http://schemas.microsoft.com/office/powerpoint/2010/main" val="1658260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8ABE7-2E59-B840-A11E-3AE96583F77F}" type="slidenum">
              <a:rPr lang="en-US" smtClean="0"/>
              <a:t>5</a:t>
            </a:fld>
            <a:endParaRPr lang="en-US" dirty="0"/>
          </a:p>
        </p:txBody>
      </p:sp>
    </p:spTree>
    <p:extLst>
      <p:ext uri="{BB962C8B-B14F-4D97-AF65-F5344CB8AC3E}">
        <p14:creationId xmlns:p14="http://schemas.microsoft.com/office/powerpoint/2010/main" val="43569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8ABE7-2E59-B840-A11E-3AE96583F77F}" type="slidenum">
              <a:rPr lang="en-US" smtClean="0"/>
              <a:t>6</a:t>
            </a:fld>
            <a:endParaRPr lang="en-US" dirty="0"/>
          </a:p>
        </p:txBody>
      </p:sp>
    </p:spTree>
    <p:extLst>
      <p:ext uri="{BB962C8B-B14F-4D97-AF65-F5344CB8AC3E}">
        <p14:creationId xmlns:p14="http://schemas.microsoft.com/office/powerpoint/2010/main" val="3811039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98ABE7-2E59-B840-A11E-3AE96583F77F}" type="slidenum">
              <a:rPr lang="en-US" smtClean="0"/>
              <a:t>7</a:t>
            </a:fld>
            <a:endParaRPr lang="en-US" dirty="0"/>
          </a:p>
        </p:txBody>
      </p:sp>
    </p:spTree>
    <p:extLst>
      <p:ext uri="{BB962C8B-B14F-4D97-AF65-F5344CB8AC3E}">
        <p14:creationId xmlns:p14="http://schemas.microsoft.com/office/powerpoint/2010/main" val="7968399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LARGE IMAGE">
    <p:bg>
      <p:bgPr>
        <a:solidFill>
          <a:schemeClr val="bg2"/>
        </a:solidFill>
        <a:effectLst/>
      </p:bgPr>
    </p:bg>
    <p:spTree>
      <p:nvGrpSpPr>
        <p:cNvPr id="1" name=""/>
        <p:cNvGrpSpPr/>
        <p:nvPr/>
      </p:nvGrpSpPr>
      <p:grpSpPr>
        <a:xfrm>
          <a:off x="0" y="0"/>
          <a:ext cx="0" cy="0"/>
          <a:chOff x="0" y="0"/>
          <a:chExt cx="0" cy="0"/>
        </a:xfrm>
      </p:grpSpPr>
      <p:sp>
        <p:nvSpPr>
          <p:cNvPr id="12" name="Text Placeholder 76"/>
          <p:cNvSpPr>
            <a:spLocks noGrp="1"/>
          </p:cNvSpPr>
          <p:nvPr>
            <p:ph type="body" sz="quarter" idx="12" hasCustomPrompt="1"/>
          </p:nvPr>
        </p:nvSpPr>
        <p:spPr>
          <a:xfrm>
            <a:off x="609600" y="3581400"/>
            <a:ext cx="3753268" cy="231678"/>
          </a:xfrm>
        </p:spPr>
        <p:txBody>
          <a:bodyPr anchor="ctr" anchorCtr="0">
            <a:normAutofit/>
          </a:bodyPr>
          <a:lstStyle>
            <a:lvl1pPr marL="0" indent="0" algn="l">
              <a:buNone/>
              <a:defRPr sz="1000" cap="all" baseline="0">
                <a:solidFill>
                  <a:schemeClr val="bg1"/>
                </a:solidFill>
              </a:defRPr>
            </a:lvl1pPr>
          </a:lstStyle>
          <a:p>
            <a:pPr lvl="0"/>
            <a:fld id="{01B9CE96-90C7-9F48-9828-6D1950F49384}" type="datetime3">
              <a:rPr lang="en-US" smtClean="0"/>
              <a:t>7 May 2017</a:t>
            </a:fld>
            <a:endParaRPr lang="en-US"/>
          </a:p>
        </p:txBody>
      </p:sp>
      <p:sp>
        <p:nvSpPr>
          <p:cNvPr id="14" name="Text Placeholder 4"/>
          <p:cNvSpPr>
            <a:spLocks noGrp="1"/>
          </p:cNvSpPr>
          <p:nvPr>
            <p:ph type="body" sz="quarter" idx="14" hasCustomPrompt="1"/>
          </p:nvPr>
        </p:nvSpPr>
        <p:spPr>
          <a:xfrm>
            <a:off x="609118" y="3314513"/>
            <a:ext cx="4876800" cy="202169"/>
          </a:xfrm>
        </p:spPr>
        <p:txBody>
          <a:bodyPr vert="horz" lIns="0" tIns="0" rIns="0" bIns="0" rtlCol="0" anchor="t" anchorCtr="0">
            <a:noAutofit/>
          </a:bodyPr>
          <a:lstStyle>
            <a:lvl1pPr marL="0" indent="0">
              <a:buNone/>
              <a:defRPr lang="en-US" sz="1600" b="0" dirty="0" smtClean="0">
                <a:solidFill>
                  <a:schemeClr val="bg1"/>
                </a:solidFill>
                <a:latin typeface="+mj-lt"/>
                <a:ea typeface="+mj-ea"/>
                <a:cs typeface="+mj-cs"/>
              </a:defRPr>
            </a:lvl1pPr>
          </a:lstStyle>
          <a:p>
            <a:pPr lvl="0">
              <a:lnSpc>
                <a:spcPct val="90000"/>
              </a:lnSpc>
              <a:spcBef>
                <a:spcPct val="0"/>
              </a:spcBef>
            </a:pPr>
            <a:r>
              <a:rPr lang="en-US"/>
              <a:t>Name Surname</a:t>
            </a:r>
          </a:p>
        </p:txBody>
      </p:sp>
      <p:sp>
        <p:nvSpPr>
          <p:cNvPr id="5" name="Text Placeholder 4"/>
          <p:cNvSpPr>
            <a:spLocks noGrp="1"/>
          </p:cNvSpPr>
          <p:nvPr>
            <p:ph type="body" sz="quarter" idx="15" hasCustomPrompt="1"/>
          </p:nvPr>
        </p:nvSpPr>
        <p:spPr>
          <a:xfrm>
            <a:off x="609600" y="1905000"/>
            <a:ext cx="7772882" cy="1143000"/>
          </a:xfrm>
        </p:spPr>
        <p:txBody>
          <a:bodyPr>
            <a:normAutofit/>
          </a:bodyPr>
          <a:lstStyle>
            <a:lvl1pPr marL="0" indent="0">
              <a:lnSpc>
                <a:spcPct val="100000"/>
              </a:lnSpc>
              <a:spcBef>
                <a:spcPts val="0"/>
              </a:spcBef>
              <a:buFontTx/>
              <a:buNone/>
              <a:defRPr sz="2000" baseline="0">
                <a:solidFill>
                  <a:schemeClr val="bg1"/>
                </a:solidFill>
              </a:defRPr>
            </a:lvl1pPr>
            <a:lvl2pPr marL="228595" indent="0">
              <a:buFontTx/>
              <a:buNone/>
              <a:defRPr/>
            </a:lvl2pPr>
            <a:lvl3pPr marL="411469" indent="0">
              <a:buFontTx/>
              <a:buNone/>
              <a:defRPr/>
            </a:lvl3pPr>
            <a:lvl4pPr marL="594345" indent="0">
              <a:buFontTx/>
              <a:buNone/>
              <a:defRPr/>
            </a:lvl4pPr>
            <a:lvl5pPr marL="731501" indent="0">
              <a:buFontTx/>
              <a:buNone/>
              <a:defRPr/>
            </a:lvl5pPr>
          </a:lstStyle>
          <a:p>
            <a:pPr lvl="0"/>
            <a:r>
              <a:rPr lang="en-US"/>
              <a:t>Subhead line 1</a:t>
            </a:r>
          </a:p>
          <a:p>
            <a:pPr lvl="0"/>
            <a:r>
              <a:rPr lang="en-US"/>
              <a:t>Subhead line 2</a:t>
            </a:r>
          </a:p>
        </p:txBody>
      </p:sp>
      <p:pic>
        <p:nvPicPr>
          <p:cNvPr id="24" name="Picture 2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02439" y="5791200"/>
            <a:ext cx="1911391" cy="731520"/>
          </a:xfrm>
          <a:prstGeom prst="rect">
            <a:avLst/>
          </a:prstGeom>
        </p:spPr>
      </p:pic>
      <p:sp>
        <p:nvSpPr>
          <p:cNvPr id="32" name="Title 1"/>
          <p:cNvSpPr>
            <a:spLocks noGrp="1"/>
          </p:cNvSpPr>
          <p:nvPr>
            <p:ph type="ctrTitle" hasCustomPrompt="1"/>
          </p:nvPr>
        </p:nvSpPr>
        <p:spPr>
          <a:xfrm>
            <a:off x="609118" y="560509"/>
            <a:ext cx="7772882" cy="1268291"/>
          </a:xfrm>
        </p:spPr>
        <p:txBody>
          <a:bodyPr anchor="b" anchorCtr="0"/>
          <a:lstStyle>
            <a:lvl1pPr algn="l">
              <a:lnSpc>
                <a:spcPct val="80000"/>
              </a:lnSpc>
              <a:defRPr sz="4800" b="1" baseline="0">
                <a:solidFill>
                  <a:schemeClr val="bg1"/>
                </a:solidFill>
              </a:defRPr>
            </a:lvl1pPr>
          </a:lstStyle>
          <a:p>
            <a:r>
              <a:rPr lang="en-US"/>
              <a:t>Title line 1</a:t>
            </a:r>
            <a:br>
              <a:rPr lang="en-US"/>
            </a:br>
            <a:r>
              <a:rPr lang="en-US"/>
              <a:t>Title line 2</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36" y="-1344"/>
            <a:ext cx="12210472" cy="68685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44">
          <p15:clr>
            <a:srgbClr val="FBAE40"/>
          </p15:clr>
        </p15:guide>
        <p15:guide id="2" orient="horz" pos="144">
          <p15:clr>
            <a:srgbClr val="FBAE40"/>
          </p15:clr>
        </p15:guide>
        <p15:guide id="3" orient="horz" pos="4176">
          <p15:clr>
            <a:srgbClr val="FBAE40"/>
          </p15:clr>
        </p15:guide>
        <p15:guide id="4" pos="753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PICTURE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3" name="Text Placeholder 2"/>
          <p:cNvSpPr>
            <a:spLocks noGrp="1"/>
          </p:cNvSpPr>
          <p:nvPr>
            <p:ph type="body" idx="1" hasCustomPrompt="1"/>
          </p:nvPr>
        </p:nvSpPr>
        <p:spPr>
          <a:xfrm>
            <a:off x="609599" y="1524000"/>
            <a:ext cx="5333999" cy="276999"/>
          </a:xfrm>
        </p:spPr>
        <p:txBody>
          <a:bodyPr anchor="t">
            <a:sp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add heading</a:t>
            </a:r>
          </a:p>
        </p:txBody>
      </p:sp>
      <p:sp>
        <p:nvSpPr>
          <p:cNvPr id="5" name="Text Placeholder 4"/>
          <p:cNvSpPr>
            <a:spLocks noGrp="1"/>
          </p:cNvSpPr>
          <p:nvPr>
            <p:ph type="body" sz="quarter" idx="3" hasCustomPrompt="1"/>
          </p:nvPr>
        </p:nvSpPr>
        <p:spPr>
          <a:xfrm>
            <a:off x="6248400" y="1524000"/>
            <a:ext cx="5334000" cy="276999"/>
          </a:xfrm>
        </p:spPr>
        <p:txBody>
          <a:bodyPr anchor="t">
            <a:sp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add heading</a:t>
            </a:r>
          </a:p>
        </p:txBody>
      </p:sp>
      <p:sp>
        <p:nvSpPr>
          <p:cNvPr id="7" name="Date Placeholder 6"/>
          <p:cNvSpPr>
            <a:spLocks noGrp="1"/>
          </p:cNvSpPr>
          <p:nvPr>
            <p:ph type="dt" sz="half" idx="10"/>
          </p:nvPr>
        </p:nvSpPr>
        <p:spPr/>
        <p:txBody>
          <a:bodyPr/>
          <a:lstStyle/>
          <a:p>
            <a:fld id="{8F030E74-B79E-47A7-AA1C-BA3D00CC0B4A}" type="datetime4">
              <a:rPr lang="en-US" smtClean="0"/>
              <a:t>February 28, 2022</a:t>
            </a:fld>
            <a:endParaRPr dirty="0"/>
          </a:p>
        </p:txBody>
      </p:sp>
      <p:sp>
        <p:nvSpPr>
          <p:cNvPr id="8" name="Footer Placeholder 7"/>
          <p:cNvSpPr>
            <a:spLocks noGrp="1"/>
          </p:cNvSpPr>
          <p:nvPr>
            <p:ph type="ftr" sz="quarter" idx="11"/>
          </p:nvPr>
        </p:nvSpPr>
        <p:spPr/>
        <p:txBody>
          <a:bodyPr/>
          <a:lstStyle/>
          <a:p>
            <a:r>
              <a:rPr lang="en-US" dirty="0"/>
              <a:t>Private | Confidential | Internal Use Only </a:t>
            </a:r>
            <a:endParaRPr dirty="0"/>
          </a:p>
        </p:txBody>
      </p:sp>
      <p:sp>
        <p:nvSpPr>
          <p:cNvPr id="9" name="Slide Number Placeholder 8"/>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13" name="Picture Placeholder 2"/>
          <p:cNvSpPr>
            <a:spLocks noGrp="1"/>
          </p:cNvSpPr>
          <p:nvPr>
            <p:ph type="pic" sz="quarter" idx="14"/>
          </p:nvPr>
        </p:nvSpPr>
        <p:spPr>
          <a:xfrm>
            <a:off x="609600" y="1906552"/>
            <a:ext cx="5333999" cy="4189448"/>
          </a:xfrm>
        </p:spPr>
        <p:txBody>
          <a:bodyPr tIns="1463040"/>
          <a:lstStyle>
            <a:lvl1pPr marL="0" indent="0" algn="ctr">
              <a:buNone/>
              <a:defRPr/>
            </a:lvl1pPr>
          </a:lstStyle>
          <a:p>
            <a:r>
              <a:rPr lang="en-US" dirty="0"/>
              <a:t>Drag picture to placeholder or click icon to add</a:t>
            </a:r>
          </a:p>
        </p:txBody>
      </p:sp>
      <p:sp>
        <p:nvSpPr>
          <p:cNvPr id="14" name="Picture Placeholder 2"/>
          <p:cNvSpPr>
            <a:spLocks noGrp="1"/>
          </p:cNvSpPr>
          <p:nvPr>
            <p:ph type="pic" sz="quarter" idx="15"/>
          </p:nvPr>
        </p:nvSpPr>
        <p:spPr>
          <a:xfrm>
            <a:off x="6248400" y="1906552"/>
            <a:ext cx="5330984" cy="4189448"/>
          </a:xfrm>
        </p:spPr>
        <p:txBody>
          <a:bodyPr tIns="1463040"/>
          <a:lstStyle>
            <a:lvl1pPr marL="0" indent="0" algn="ctr">
              <a:buNone/>
              <a:defRPr/>
            </a:lvl1pPr>
          </a:lstStyle>
          <a:p>
            <a:r>
              <a:rPr lang="en-US" dirty="0"/>
              <a:t>Drag picture to placeholder or click icon to add</a:t>
            </a:r>
          </a:p>
        </p:txBody>
      </p:sp>
    </p:spTree>
    <p:extLst>
      <p:ext uri="{BB962C8B-B14F-4D97-AF65-F5344CB8AC3E}">
        <p14:creationId xmlns:p14="http://schemas.microsoft.com/office/powerpoint/2010/main" val="259300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LUMN FLOW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2" y="521208"/>
            <a:ext cx="10969943" cy="411480"/>
          </a:xfrm>
        </p:spPr>
        <p:txBody>
          <a:bodyPr/>
          <a:lstStyle>
            <a:lvl1pPr>
              <a:defRPr sz="2400" baseline="0"/>
            </a:lvl1pPr>
          </a:lstStyle>
          <a:p>
            <a:r>
              <a:t>Click to add one-line title</a:t>
            </a:r>
          </a:p>
        </p:txBody>
      </p:sp>
      <p:sp>
        <p:nvSpPr>
          <p:cNvPr id="15" name="Text Placeholder 7"/>
          <p:cNvSpPr>
            <a:spLocks noGrp="1"/>
          </p:cNvSpPr>
          <p:nvPr>
            <p:ph type="body" sz="quarter" idx="13" hasCustomPrompt="1"/>
          </p:nvPr>
        </p:nvSpPr>
        <p:spPr>
          <a:xfrm>
            <a:off x="609441" y="934240"/>
            <a:ext cx="10969943" cy="381000"/>
          </a:xfrm>
        </p:spPr>
        <p:txBody>
          <a:bodyPr>
            <a:noAutofit/>
          </a:bodyPr>
          <a:lstStyle>
            <a:lvl1pPr marL="0" indent="0">
              <a:spcBef>
                <a:spcPts val="0"/>
              </a:spcBef>
              <a:buNone/>
              <a:defRPr sz="18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5" name="Date Placeholder 4"/>
          <p:cNvSpPr>
            <a:spLocks noGrp="1"/>
          </p:cNvSpPr>
          <p:nvPr>
            <p:ph type="dt" sz="half" idx="10"/>
          </p:nvPr>
        </p:nvSpPr>
        <p:spPr/>
        <p:txBody>
          <a:bodyPr/>
          <a:lstStyle/>
          <a:p>
            <a:fld id="{727A18C6-3F10-4266-96C9-5D014F3025B2}" type="datetime4">
              <a:rPr lang="en-US" smtClean="0"/>
              <a:t>February 28, 2022</a:t>
            </a:fld>
            <a:endParaRPr dirty="0"/>
          </a:p>
        </p:txBody>
      </p:sp>
      <p:sp>
        <p:nvSpPr>
          <p:cNvPr id="6" name="Footer Placeholder 5"/>
          <p:cNvSpPr>
            <a:spLocks noGrp="1"/>
          </p:cNvSpPr>
          <p:nvPr>
            <p:ph type="ftr" sz="quarter" idx="11"/>
          </p:nvPr>
        </p:nvSpPr>
        <p:spPr/>
        <p:txBody>
          <a:bodyPr/>
          <a:lstStyle/>
          <a:p>
            <a:r>
              <a:rPr lang="en-US" dirty="0"/>
              <a:t>Private | Confidential | Internal Use Only </a:t>
            </a:r>
            <a:endParaRPr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16" name="Text Placeholder 4"/>
          <p:cNvSpPr>
            <a:spLocks noGrp="1"/>
          </p:cNvSpPr>
          <p:nvPr>
            <p:ph type="body" sz="quarter" idx="14" hasCustomPrompt="1"/>
          </p:nvPr>
        </p:nvSpPr>
        <p:spPr>
          <a:xfrm>
            <a:off x="609441" y="1371600"/>
            <a:ext cx="10969942" cy="4800600"/>
          </a:xfrm>
        </p:spPr>
        <p:txBody>
          <a:bodyPr wrap="square" numCol="3" spcCol="457200">
            <a:noAutofit/>
          </a:bodyPr>
          <a:lstStyle>
            <a:lvl1pPr marL="0" marR="0" indent="0" algn="l" defTabSz="914400" rtl="0" eaLnBrk="1" fontAlgn="auto" latinLnBrk="0" hangingPunct="1">
              <a:lnSpc>
                <a:spcPts val="1800"/>
              </a:lnSpc>
              <a:spcBef>
                <a:spcPts val="600"/>
              </a:spcBef>
              <a:spcAft>
                <a:spcPts val="0"/>
              </a:spcAft>
              <a:buClrTx/>
              <a:buSzTx/>
              <a:buFont typeface="Arial" panose="020B0604020202020204" pitchFamily="34" charset="0"/>
              <a:buNone/>
              <a:tabLst/>
              <a:defRPr lang="en-US" sz="1200" b="0" baseline="0" smtClean="0">
                <a:solidFill>
                  <a:schemeClr val="tx1"/>
                </a:solidFill>
                <a:latin typeface="arial" charset="0"/>
              </a:defRPr>
            </a:lvl1pPr>
            <a:lvl2pPr>
              <a:defRPr sz="1200"/>
            </a:lvl2pPr>
          </a:lstStyle>
          <a:p>
            <a:pPr marL="0" indent="0">
              <a:lnSpc>
                <a:spcPts val="1600"/>
              </a:lnSpc>
              <a:spcBef>
                <a:spcPts val="600"/>
              </a:spcBef>
              <a:buNone/>
            </a:pPr>
            <a:r>
              <a:rPr lang="en-US" sz="1200" b="1">
                <a:solidFill>
                  <a:srgbClr val="084976"/>
                </a:solidFill>
              </a:rPr>
              <a:t>Subhead, 12 </a:t>
            </a:r>
            <a:r>
              <a:rPr lang="en-US" sz="1200" b="1" err="1">
                <a:solidFill>
                  <a:srgbClr val="084976"/>
                </a:solidFill>
              </a:rPr>
              <a:t>pt</a:t>
            </a:r>
            <a:r>
              <a:rPr lang="en-US" sz="1200" b="1">
                <a:solidFill>
                  <a:srgbClr val="084976"/>
                </a:solidFill>
              </a:rPr>
              <a:t> Arial Bold</a:t>
            </a:r>
          </a:p>
          <a:p>
            <a:pPr marL="411480" lvl="1">
              <a:lnSpc>
                <a:spcPts val="1600"/>
              </a:lnSpc>
              <a:spcBef>
                <a:spcPts val="600"/>
              </a:spcBef>
            </a:pPr>
            <a:r>
              <a:rPr lang="en-US" sz="1200"/>
              <a:t>Bullet list line 1</a:t>
            </a:r>
          </a:p>
          <a:p>
            <a:pPr marL="411480" lvl="1">
              <a:lnSpc>
                <a:spcPts val="1600"/>
              </a:lnSpc>
              <a:spcBef>
                <a:spcPts val="600"/>
              </a:spcBef>
            </a:pPr>
            <a:r>
              <a:rPr lang="en-US" sz="1200"/>
              <a:t>Bullet list line 2</a:t>
            </a:r>
          </a:p>
          <a:p>
            <a:pPr marL="411480" lvl="1">
              <a:lnSpc>
                <a:spcPts val="1600"/>
              </a:lnSpc>
              <a:spcBef>
                <a:spcPts val="600"/>
              </a:spcBef>
            </a:pPr>
            <a:r>
              <a:rPr lang="en-US" sz="1200"/>
              <a:t>Bullet list line 3</a:t>
            </a:r>
          </a:p>
          <a:p>
            <a:pPr marL="0" indent="0">
              <a:lnSpc>
                <a:spcPts val="1800"/>
              </a:lnSpc>
              <a:spcBef>
                <a:spcPts val="600"/>
              </a:spcBef>
              <a:buNone/>
            </a:pPr>
            <a:r>
              <a:rPr lang="en-US" sz="1100" err="1">
                <a:solidFill>
                  <a:prstClr val="black"/>
                </a:solidFill>
                <a:latin typeface="ArialMT" charset="0"/>
              </a:rPr>
              <a:t>Lorem</a:t>
            </a:r>
            <a:r>
              <a:rPr lang="en-US" sz="1100">
                <a:solidFill>
                  <a:prstClr val="black"/>
                </a:solidFill>
                <a:latin typeface="ArialMT" charset="0"/>
              </a:rPr>
              <a:t> </a:t>
            </a:r>
            <a:r>
              <a:rPr lang="en-US" sz="1100" err="1">
                <a:solidFill>
                  <a:prstClr val="black"/>
                </a:solidFill>
                <a:latin typeface="ArialMT" charset="0"/>
              </a:rPr>
              <a:t>ipsum</a:t>
            </a:r>
            <a:r>
              <a:rPr lang="en-US" sz="1100">
                <a:solidFill>
                  <a:prstClr val="black"/>
                </a:solidFill>
                <a:latin typeface="ArialMT" charset="0"/>
              </a:rPr>
              <a:t> dolor sit </a:t>
            </a:r>
            <a:r>
              <a:rPr lang="en-US" sz="1100" err="1">
                <a:solidFill>
                  <a:prstClr val="black"/>
                </a:solidFill>
                <a:latin typeface="ArialMT" charset="0"/>
              </a:rPr>
              <a:t>amet</a:t>
            </a:r>
            <a:r>
              <a:rPr lang="en-US" sz="1100">
                <a:solidFill>
                  <a:prstClr val="black"/>
                </a:solidFill>
                <a:latin typeface="ArialMT" charset="0"/>
              </a:rPr>
              <a:t>, </a:t>
            </a:r>
            <a:r>
              <a:rPr lang="en-US" sz="1100" err="1">
                <a:solidFill>
                  <a:prstClr val="black"/>
                </a:solidFill>
                <a:latin typeface="ArialMT" charset="0"/>
              </a:rPr>
              <a:t>consectetur</a:t>
            </a:r>
            <a:r>
              <a:rPr lang="en-US" sz="1100">
                <a:solidFill>
                  <a:prstClr val="black"/>
                </a:solidFill>
                <a:latin typeface="ArialMT" charset="0"/>
              </a:rPr>
              <a:t> </a:t>
            </a:r>
            <a:r>
              <a:rPr lang="en-US" sz="1100" err="1">
                <a:solidFill>
                  <a:prstClr val="black"/>
                </a:solidFill>
                <a:latin typeface="ArialMT" charset="0"/>
              </a:rPr>
              <a:t>adipiscing</a:t>
            </a:r>
            <a:r>
              <a:rPr lang="en-US" sz="1100">
                <a:solidFill>
                  <a:prstClr val="black"/>
                </a:solidFill>
                <a:latin typeface="ArialMT" charset="0"/>
              </a:rPr>
              <a:t> </a:t>
            </a:r>
            <a:r>
              <a:rPr lang="en-US" sz="1100" err="1">
                <a:solidFill>
                  <a:prstClr val="black"/>
                </a:solidFill>
                <a:latin typeface="ArialMT" charset="0"/>
              </a:rPr>
              <a:t>elit</a:t>
            </a:r>
            <a:r>
              <a:rPr lang="en-US" sz="1100">
                <a:solidFill>
                  <a:prstClr val="black"/>
                </a:solidFill>
                <a:latin typeface="ArialMT" charset="0"/>
              </a:rPr>
              <a:t>, </a:t>
            </a:r>
            <a:r>
              <a:rPr lang="en-US" sz="1100" err="1">
                <a:solidFill>
                  <a:prstClr val="black"/>
                </a:solidFill>
                <a:latin typeface="ArialMT" charset="0"/>
              </a:rPr>
              <a:t>sed</a:t>
            </a:r>
            <a:r>
              <a:rPr lang="en-US" sz="1100">
                <a:solidFill>
                  <a:prstClr val="black"/>
                </a:solidFill>
                <a:latin typeface="ArialMT" charset="0"/>
              </a:rPr>
              <a:t> do </a:t>
            </a:r>
            <a:r>
              <a:rPr lang="en-US" sz="1100" err="1">
                <a:solidFill>
                  <a:prstClr val="black"/>
                </a:solidFill>
                <a:latin typeface="ArialMT" charset="0"/>
              </a:rPr>
              <a:t>eiusmod</a:t>
            </a:r>
            <a:r>
              <a:rPr lang="en-US" sz="1100">
                <a:solidFill>
                  <a:prstClr val="black"/>
                </a:solidFill>
                <a:latin typeface="ArialMT" charset="0"/>
              </a:rPr>
              <a:t> </a:t>
            </a:r>
            <a:r>
              <a:rPr lang="en-US" sz="1100" err="1">
                <a:solidFill>
                  <a:prstClr val="black"/>
                </a:solidFill>
                <a:latin typeface="ArialMT" charset="0"/>
              </a:rPr>
              <a:t>tempor</a:t>
            </a:r>
            <a:r>
              <a:rPr lang="en-US" sz="1100">
                <a:solidFill>
                  <a:prstClr val="black"/>
                </a:solidFill>
                <a:latin typeface="ArialMT" charset="0"/>
              </a:rPr>
              <a:t> </a:t>
            </a:r>
            <a:r>
              <a:rPr lang="en-US" sz="1100" err="1">
                <a:solidFill>
                  <a:prstClr val="black"/>
                </a:solidFill>
                <a:latin typeface="ArialMT" charset="0"/>
              </a:rPr>
              <a:t>incididunt</a:t>
            </a:r>
            <a:r>
              <a:rPr lang="en-US" sz="1100">
                <a:solidFill>
                  <a:prstClr val="black"/>
                </a:solidFill>
                <a:latin typeface="ArialMT" charset="0"/>
              </a:rPr>
              <a:t> </a:t>
            </a:r>
            <a:r>
              <a:rPr lang="en-US" sz="1100" err="1">
                <a:solidFill>
                  <a:prstClr val="black"/>
                </a:solidFill>
                <a:latin typeface="ArialMT" charset="0"/>
              </a:rPr>
              <a:t>ut</a:t>
            </a:r>
            <a:r>
              <a:rPr lang="en-US" sz="1100">
                <a:solidFill>
                  <a:prstClr val="black"/>
                </a:solidFill>
                <a:latin typeface="ArialMT" charset="0"/>
              </a:rPr>
              <a:t> </a:t>
            </a:r>
            <a:r>
              <a:rPr lang="en-US" sz="1100" err="1">
                <a:solidFill>
                  <a:prstClr val="black"/>
                </a:solidFill>
                <a:latin typeface="ArialMT" charset="0"/>
              </a:rPr>
              <a:t>labore</a:t>
            </a:r>
            <a:r>
              <a:rPr lang="en-US" sz="1100">
                <a:solidFill>
                  <a:prstClr val="black"/>
                </a:solidFill>
                <a:latin typeface="ArialMT" charset="0"/>
              </a:rPr>
              <a:t> et </a:t>
            </a:r>
            <a:r>
              <a:rPr lang="en-US" sz="1100" err="1">
                <a:solidFill>
                  <a:prstClr val="black"/>
                </a:solidFill>
                <a:latin typeface="ArialMT" charset="0"/>
              </a:rPr>
              <a:t>dolore</a:t>
            </a:r>
            <a:r>
              <a:rPr lang="en-US" sz="1100">
                <a:solidFill>
                  <a:prstClr val="black"/>
                </a:solidFill>
                <a:latin typeface="ArialMT" charset="0"/>
              </a:rPr>
              <a:t> magna </a:t>
            </a:r>
            <a:r>
              <a:rPr lang="en-US" sz="1100" err="1">
                <a:solidFill>
                  <a:prstClr val="black"/>
                </a:solidFill>
                <a:latin typeface="ArialMT" charset="0"/>
              </a:rPr>
              <a:t>aliqua</a:t>
            </a:r>
            <a:r>
              <a:rPr lang="en-US" sz="1100">
                <a:solidFill>
                  <a:prstClr val="black"/>
                </a:solidFill>
                <a:latin typeface="ArialMT" charset="0"/>
              </a:rPr>
              <a:t>. </a:t>
            </a:r>
            <a:r>
              <a:rPr lang="en-US" sz="1100" err="1">
                <a:solidFill>
                  <a:prstClr val="black"/>
                </a:solidFill>
                <a:latin typeface="ArialMT" charset="0"/>
              </a:rPr>
              <a:t>Ut</a:t>
            </a:r>
            <a:r>
              <a:rPr lang="en-US" sz="1100">
                <a:solidFill>
                  <a:prstClr val="black"/>
                </a:solidFill>
                <a:latin typeface="ArialMT" charset="0"/>
              </a:rPr>
              <a:t> </a:t>
            </a:r>
            <a:r>
              <a:rPr lang="en-US" sz="1100" err="1">
                <a:solidFill>
                  <a:prstClr val="black"/>
                </a:solidFill>
                <a:latin typeface="ArialMT" charset="0"/>
              </a:rPr>
              <a:t>enim</a:t>
            </a:r>
            <a:r>
              <a:rPr lang="en-US" sz="1100">
                <a:solidFill>
                  <a:prstClr val="black"/>
                </a:solidFill>
                <a:latin typeface="ArialMT" charset="0"/>
              </a:rPr>
              <a:t> ad minim </a:t>
            </a:r>
            <a:r>
              <a:rPr lang="en-US" sz="1100" err="1">
                <a:solidFill>
                  <a:prstClr val="black"/>
                </a:solidFill>
                <a:latin typeface="ArialMT" charset="0"/>
              </a:rPr>
              <a:t>veniam</a:t>
            </a:r>
            <a:r>
              <a:rPr lang="en-US" sz="1100">
                <a:solidFill>
                  <a:prstClr val="black"/>
                </a:solidFill>
                <a:latin typeface="ArialMT" charset="0"/>
              </a:rPr>
              <a:t>, </a:t>
            </a:r>
            <a:r>
              <a:rPr lang="en-US" sz="1100" err="1">
                <a:solidFill>
                  <a:prstClr val="black"/>
                </a:solidFill>
                <a:latin typeface="ArialMT" charset="0"/>
              </a:rPr>
              <a:t>quis</a:t>
            </a:r>
            <a:r>
              <a:rPr lang="en-US" sz="1100">
                <a:solidFill>
                  <a:prstClr val="black"/>
                </a:solidFill>
                <a:latin typeface="ArialMT" charset="0"/>
              </a:rPr>
              <a:t> </a:t>
            </a:r>
            <a:r>
              <a:rPr lang="en-US" sz="1100" err="1">
                <a:solidFill>
                  <a:prstClr val="black"/>
                </a:solidFill>
                <a:latin typeface="ArialMT" charset="0"/>
              </a:rPr>
              <a:t>nostrud</a:t>
            </a:r>
            <a:r>
              <a:rPr lang="en-US" sz="1100">
                <a:solidFill>
                  <a:prstClr val="black"/>
                </a:solidFill>
                <a:latin typeface="ArialMT" charset="0"/>
              </a:rPr>
              <a:t> exercitation </a:t>
            </a:r>
            <a:r>
              <a:rPr lang="en-US" sz="1100" err="1">
                <a:solidFill>
                  <a:prstClr val="black"/>
                </a:solidFill>
                <a:latin typeface="ArialMT" charset="0"/>
              </a:rPr>
              <a:t>ullamco</a:t>
            </a:r>
            <a:r>
              <a:rPr lang="en-US" sz="1100">
                <a:solidFill>
                  <a:prstClr val="black"/>
                </a:solidFill>
                <a:latin typeface="ArialMT" charset="0"/>
              </a:rPr>
              <a:t> </a:t>
            </a:r>
            <a:r>
              <a:rPr lang="en-US" sz="1100" err="1">
                <a:solidFill>
                  <a:prstClr val="black"/>
                </a:solidFill>
                <a:latin typeface="ArialMT" charset="0"/>
              </a:rPr>
              <a:t>laboris</a:t>
            </a:r>
            <a:r>
              <a:rPr lang="en-US" sz="1100">
                <a:solidFill>
                  <a:prstClr val="black"/>
                </a:solidFill>
                <a:latin typeface="ArialMT" charset="0"/>
              </a:rPr>
              <a:t> nisi </a:t>
            </a:r>
            <a:r>
              <a:rPr lang="en-US" sz="1100" err="1">
                <a:solidFill>
                  <a:prstClr val="black"/>
                </a:solidFill>
                <a:latin typeface="ArialMT" charset="0"/>
              </a:rPr>
              <a:t>ut</a:t>
            </a:r>
            <a:r>
              <a:rPr lang="en-US" sz="1100">
                <a:solidFill>
                  <a:prstClr val="black"/>
                </a:solidFill>
                <a:latin typeface="ArialMT" charset="0"/>
              </a:rPr>
              <a:t> </a:t>
            </a:r>
            <a:r>
              <a:rPr lang="en-US" sz="1100" err="1">
                <a:solidFill>
                  <a:prstClr val="black"/>
                </a:solidFill>
                <a:latin typeface="ArialMT" charset="0"/>
              </a:rPr>
              <a:t>aliquip</a:t>
            </a:r>
            <a:r>
              <a:rPr lang="en-US" sz="1100">
                <a:solidFill>
                  <a:prstClr val="black"/>
                </a:solidFill>
                <a:latin typeface="ArialMT" charset="0"/>
              </a:rPr>
              <a:t> ex </a:t>
            </a:r>
            <a:r>
              <a:rPr lang="en-US" sz="1100" err="1">
                <a:solidFill>
                  <a:prstClr val="black"/>
                </a:solidFill>
                <a:latin typeface="ArialMT" charset="0"/>
              </a:rPr>
              <a:t>ea</a:t>
            </a:r>
            <a:r>
              <a:rPr lang="en-US" sz="1100">
                <a:solidFill>
                  <a:prstClr val="black"/>
                </a:solidFill>
                <a:latin typeface="ArialMT" charset="0"/>
              </a:rPr>
              <a:t> </a:t>
            </a:r>
            <a:r>
              <a:rPr lang="en-US" sz="1100" err="1">
                <a:solidFill>
                  <a:prstClr val="black"/>
                </a:solidFill>
                <a:latin typeface="ArialMT" charset="0"/>
              </a:rPr>
              <a:t>commodo</a:t>
            </a:r>
            <a:r>
              <a:rPr lang="en-US" sz="1100">
                <a:solidFill>
                  <a:prstClr val="black"/>
                </a:solidFill>
                <a:latin typeface="ArialMT" charset="0"/>
              </a:rPr>
              <a:t> </a:t>
            </a:r>
            <a:r>
              <a:rPr lang="en-US" sz="1100" err="1">
                <a:solidFill>
                  <a:prstClr val="black"/>
                </a:solidFill>
                <a:latin typeface="ArialMT" charset="0"/>
              </a:rPr>
              <a:t>consequat</a:t>
            </a:r>
            <a:r>
              <a:rPr lang="en-US" sz="1100">
                <a:solidFill>
                  <a:prstClr val="black"/>
                </a:solidFill>
                <a:latin typeface="ArialMT" charset="0"/>
              </a:rPr>
              <a:t>. </a:t>
            </a:r>
            <a:r>
              <a:rPr lang="en-US" sz="1100" err="1">
                <a:solidFill>
                  <a:prstClr val="black"/>
                </a:solidFill>
                <a:latin typeface="ArialMT" charset="0"/>
              </a:rPr>
              <a:t>Duis</a:t>
            </a:r>
            <a:r>
              <a:rPr lang="en-US" sz="1100">
                <a:solidFill>
                  <a:prstClr val="black"/>
                </a:solidFill>
                <a:latin typeface="ArialMT" charset="0"/>
              </a:rPr>
              <a:t> </a:t>
            </a:r>
            <a:r>
              <a:rPr lang="en-US" sz="1100" err="1">
                <a:solidFill>
                  <a:prstClr val="black"/>
                </a:solidFill>
                <a:latin typeface="ArialMT" charset="0"/>
              </a:rPr>
              <a:t>aute</a:t>
            </a:r>
            <a:r>
              <a:rPr lang="en-US" sz="1100">
                <a:solidFill>
                  <a:prstClr val="black"/>
                </a:solidFill>
                <a:latin typeface="ArialMT" charset="0"/>
              </a:rPr>
              <a:t> </a:t>
            </a:r>
            <a:r>
              <a:rPr lang="en-US" sz="1100" err="1">
                <a:solidFill>
                  <a:prstClr val="black"/>
                </a:solidFill>
                <a:latin typeface="ArialMT" charset="0"/>
              </a:rPr>
              <a:t>irure</a:t>
            </a:r>
            <a:r>
              <a:rPr lang="en-US" sz="1100">
                <a:solidFill>
                  <a:prstClr val="black"/>
                </a:solidFill>
                <a:latin typeface="ArialMT" charset="0"/>
              </a:rPr>
              <a:t> dolor in </a:t>
            </a:r>
            <a:r>
              <a:rPr lang="en-US" sz="1100" err="1">
                <a:solidFill>
                  <a:prstClr val="black"/>
                </a:solidFill>
                <a:latin typeface="ArialMT" charset="0"/>
              </a:rPr>
              <a:t>reprehenderit</a:t>
            </a:r>
            <a:r>
              <a:rPr lang="en-US" sz="1100">
                <a:solidFill>
                  <a:prstClr val="black"/>
                </a:solidFill>
                <a:latin typeface="ArialMT" charset="0"/>
              </a:rPr>
              <a:t> in </a:t>
            </a:r>
            <a:r>
              <a:rPr lang="en-US" sz="1100" err="1">
                <a:solidFill>
                  <a:prstClr val="black"/>
                </a:solidFill>
                <a:latin typeface="ArialMT" charset="0"/>
              </a:rPr>
              <a:t>voluptate</a:t>
            </a:r>
            <a:r>
              <a:rPr lang="en-US" sz="1100">
                <a:solidFill>
                  <a:prstClr val="black"/>
                </a:solidFill>
                <a:latin typeface="ArialMT" charset="0"/>
              </a:rPr>
              <a:t> </a:t>
            </a:r>
            <a:r>
              <a:rPr lang="en-US" sz="1100" err="1">
                <a:solidFill>
                  <a:prstClr val="black"/>
                </a:solidFill>
                <a:latin typeface="ArialMT" charset="0"/>
              </a:rPr>
              <a:t>velit</a:t>
            </a:r>
            <a:r>
              <a:rPr lang="en-US" sz="1100">
                <a:solidFill>
                  <a:prstClr val="black"/>
                </a:solidFill>
                <a:latin typeface="ArialMT" charset="0"/>
              </a:rPr>
              <a:t> </a:t>
            </a:r>
            <a:r>
              <a:rPr lang="en-US" sz="1100" err="1">
                <a:solidFill>
                  <a:prstClr val="black"/>
                </a:solidFill>
                <a:latin typeface="ArialMT" charset="0"/>
              </a:rPr>
              <a:t>esse</a:t>
            </a:r>
            <a:r>
              <a:rPr lang="en-US" sz="1100">
                <a:solidFill>
                  <a:prstClr val="black"/>
                </a:solidFill>
                <a:latin typeface="ArialMT" charset="0"/>
              </a:rPr>
              <a:t> </a:t>
            </a:r>
            <a:r>
              <a:rPr lang="en-US" sz="1100" err="1">
                <a:solidFill>
                  <a:prstClr val="black"/>
                </a:solidFill>
                <a:latin typeface="ArialMT" charset="0"/>
              </a:rPr>
              <a:t>cillum</a:t>
            </a:r>
            <a:r>
              <a:rPr lang="en-US" sz="1100">
                <a:solidFill>
                  <a:prstClr val="black"/>
                </a:solidFill>
                <a:latin typeface="ArialMT" charset="0"/>
              </a:rPr>
              <a:t> </a:t>
            </a:r>
            <a:r>
              <a:rPr lang="en-US" sz="1100" err="1">
                <a:solidFill>
                  <a:prstClr val="black"/>
                </a:solidFill>
                <a:latin typeface="ArialMT" charset="0"/>
              </a:rPr>
              <a:t>dolore</a:t>
            </a:r>
            <a:r>
              <a:rPr lang="en-US" sz="1100">
                <a:solidFill>
                  <a:prstClr val="black"/>
                </a:solidFill>
                <a:latin typeface="ArialMT" charset="0"/>
              </a:rPr>
              <a:t> </a:t>
            </a:r>
            <a:r>
              <a:rPr lang="en-US" sz="1100" err="1">
                <a:solidFill>
                  <a:prstClr val="black"/>
                </a:solidFill>
                <a:latin typeface="ArialMT" charset="0"/>
              </a:rPr>
              <a:t>eu</a:t>
            </a:r>
            <a:r>
              <a:rPr lang="en-US" sz="1100">
                <a:solidFill>
                  <a:prstClr val="black"/>
                </a:solidFill>
                <a:latin typeface="ArialMT" charset="0"/>
              </a:rPr>
              <a:t> </a:t>
            </a:r>
            <a:r>
              <a:rPr lang="en-US" sz="1100" err="1">
                <a:solidFill>
                  <a:prstClr val="black"/>
                </a:solidFill>
                <a:latin typeface="ArialMT" charset="0"/>
              </a:rPr>
              <a:t>fugiat</a:t>
            </a:r>
            <a:r>
              <a:rPr lang="en-US" sz="1100">
                <a:solidFill>
                  <a:prstClr val="black"/>
                </a:solidFill>
                <a:latin typeface="ArialMT" charset="0"/>
              </a:rPr>
              <a:t> </a:t>
            </a:r>
            <a:r>
              <a:rPr lang="en-US" sz="1100" err="1">
                <a:solidFill>
                  <a:prstClr val="black"/>
                </a:solidFill>
                <a:latin typeface="ArialMT" charset="0"/>
              </a:rPr>
              <a:t>nulla</a:t>
            </a:r>
            <a:r>
              <a:rPr lang="en-US" sz="1100">
                <a:solidFill>
                  <a:prstClr val="black"/>
                </a:solidFill>
                <a:latin typeface="ArialMT" charset="0"/>
              </a:rPr>
              <a:t> </a:t>
            </a:r>
            <a:r>
              <a:rPr lang="en-US" sz="1100" err="1">
                <a:solidFill>
                  <a:prstClr val="black"/>
                </a:solidFill>
                <a:latin typeface="ArialMT" charset="0"/>
              </a:rPr>
              <a:t>pariatur</a:t>
            </a:r>
            <a:r>
              <a:rPr lang="en-US" sz="1100">
                <a:solidFill>
                  <a:prstClr val="black"/>
                </a:solidFill>
                <a:latin typeface="ArialMT" charset="0"/>
              </a:rPr>
              <a:t>. </a:t>
            </a:r>
            <a:r>
              <a:rPr lang="en-US" sz="1100" err="1">
                <a:solidFill>
                  <a:prstClr val="black"/>
                </a:solidFill>
                <a:latin typeface="ArialMT" charset="0"/>
              </a:rPr>
              <a:t>Excepteur</a:t>
            </a:r>
            <a:r>
              <a:rPr lang="en-US" sz="1100">
                <a:solidFill>
                  <a:prstClr val="black"/>
                </a:solidFill>
                <a:latin typeface="ArialMT" charset="0"/>
              </a:rPr>
              <a:t> </a:t>
            </a:r>
            <a:r>
              <a:rPr lang="en-US" sz="1100" err="1">
                <a:solidFill>
                  <a:prstClr val="black"/>
                </a:solidFill>
                <a:latin typeface="ArialMT" charset="0"/>
              </a:rPr>
              <a:t>sint</a:t>
            </a:r>
            <a:r>
              <a:rPr lang="en-US" sz="1100">
                <a:solidFill>
                  <a:prstClr val="black"/>
                </a:solidFill>
                <a:latin typeface="ArialMT" charset="0"/>
              </a:rPr>
              <a:t> </a:t>
            </a:r>
            <a:r>
              <a:rPr lang="en-US" sz="1100" err="1">
                <a:solidFill>
                  <a:prstClr val="black"/>
                </a:solidFill>
                <a:latin typeface="ArialMT" charset="0"/>
              </a:rPr>
              <a:t>occaecat</a:t>
            </a:r>
            <a:r>
              <a:rPr lang="en-US" sz="1100">
                <a:solidFill>
                  <a:prstClr val="black"/>
                </a:solidFill>
                <a:latin typeface="ArialMT" charset="0"/>
              </a:rPr>
              <a:t> </a:t>
            </a:r>
            <a:r>
              <a:rPr lang="en-US" sz="1100" err="1">
                <a:solidFill>
                  <a:prstClr val="black"/>
                </a:solidFill>
                <a:latin typeface="ArialMT" charset="0"/>
              </a:rPr>
              <a:t>cupidatat</a:t>
            </a:r>
            <a:r>
              <a:rPr lang="en-US" sz="1100">
                <a:solidFill>
                  <a:prstClr val="black"/>
                </a:solidFill>
                <a:latin typeface="ArialMT" charset="0"/>
              </a:rPr>
              <a:t> non </a:t>
            </a:r>
            <a:r>
              <a:rPr lang="en-US" sz="1100" err="1">
                <a:solidFill>
                  <a:prstClr val="black"/>
                </a:solidFill>
                <a:latin typeface="ArialMT" charset="0"/>
              </a:rPr>
              <a:t>proident</a:t>
            </a:r>
            <a:r>
              <a:rPr lang="en-US" sz="1100">
                <a:solidFill>
                  <a:prstClr val="black"/>
                </a:solidFill>
                <a:latin typeface="ArialMT" charset="0"/>
              </a:rPr>
              <a:t>, </a:t>
            </a:r>
            <a:r>
              <a:rPr lang="en-US" sz="1100" err="1">
                <a:solidFill>
                  <a:prstClr val="black"/>
                </a:solidFill>
                <a:latin typeface="ArialMT" charset="0"/>
              </a:rPr>
              <a:t>sunt</a:t>
            </a:r>
            <a:r>
              <a:rPr lang="en-US" sz="1100">
                <a:solidFill>
                  <a:prstClr val="black"/>
                </a:solidFill>
                <a:latin typeface="ArialMT" charset="0"/>
              </a:rPr>
              <a:t> in culpa qui </a:t>
            </a:r>
            <a:r>
              <a:rPr lang="en-US" sz="1100" err="1">
                <a:solidFill>
                  <a:prstClr val="black"/>
                </a:solidFill>
                <a:latin typeface="ArialMT" charset="0"/>
              </a:rPr>
              <a:t>officia</a:t>
            </a:r>
            <a:r>
              <a:rPr lang="en-US" sz="1100">
                <a:solidFill>
                  <a:prstClr val="black"/>
                </a:solidFill>
                <a:latin typeface="ArialMT" charset="0"/>
              </a:rPr>
              <a:t> </a:t>
            </a:r>
            <a:r>
              <a:rPr lang="en-US" sz="1100" err="1">
                <a:solidFill>
                  <a:prstClr val="black"/>
                </a:solidFill>
                <a:latin typeface="ArialMT" charset="0"/>
              </a:rPr>
              <a:t>deserunt</a:t>
            </a:r>
            <a:r>
              <a:rPr lang="en-US" sz="1100">
                <a:solidFill>
                  <a:prstClr val="black"/>
                </a:solidFill>
                <a:latin typeface="ArialMT" charset="0"/>
              </a:rPr>
              <a:t> </a:t>
            </a:r>
            <a:r>
              <a:rPr lang="en-US" sz="1100" err="1">
                <a:solidFill>
                  <a:prstClr val="black"/>
                </a:solidFill>
                <a:latin typeface="ArialMT" charset="0"/>
              </a:rPr>
              <a:t>mollit</a:t>
            </a:r>
            <a:r>
              <a:rPr lang="en-US" sz="1100">
                <a:solidFill>
                  <a:prstClr val="black"/>
                </a:solidFill>
                <a:latin typeface="ArialMT" charset="0"/>
              </a:rPr>
              <a:t> </a:t>
            </a:r>
            <a:r>
              <a:rPr lang="en-US" sz="1100" err="1">
                <a:solidFill>
                  <a:prstClr val="black"/>
                </a:solidFill>
                <a:latin typeface="ArialMT" charset="0"/>
              </a:rPr>
              <a:t>anim</a:t>
            </a:r>
            <a:r>
              <a:rPr lang="en-US" sz="1100">
                <a:solidFill>
                  <a:prstClr val="black"/>
                </a:solidFill>
                <a:latin typeface="ArialMT" charset="0"/>
              </a:rPr>
              <a:t> id </a:t>
            </a:r>
            <a:r>
              <a:rPr lang="en-US" sz="1100" err="1">
                <a:solidFill>
                  <a:prstClr val="black"/>
                </a:solidFill>
                <a:latin typeface="ArialMT" charset="0"/>
              </a:rPr>
              <a:t>est</a:t>
            </a:r>
            <a:r>
              <a:rPr lang="en-US" sz="1100">
                <a:solidFill>
                  <a:prstClr val="black"/>
                </a:solidFill>
                <a:latin typeface="ArialMT" charset="0"/>
              </a:rPr>
              <a:t> </a:t>
            </a:r>
            <a:r>
              <a:rPr lang="en-US" sz="1100" err="1">
                <a:solidFill>
                  <a:prstClr val="black"/>
                </a:solidFill>
                <a:latin typeface="ArialMT" charset="0"/>
              </a:rPr>
              <a:t>laborum</a:t>
            </a:r>
            <a:r>
              <a:rPr lang="en-US" sz="1100">
                <a:solidFill>
                  <a:prstClr val="black"/>
                </a:solidFill>
                <a:latin typeface="ArialMT" charset="0"/>
              </a:rPr>
              <a:t>.”</a:t>
            </a:r>
          </a:p>
        </p:txBody>
      </p:sp>
    </p:spTree>
    <p:extLst>
      <p:ext uri="{BB962C8B-B14F-4D97-AF65-F5344CB8AC3E}">
        <p14:creationId xmlns:p14="http://schemas.microsoft.com/office/powerpoint/2010/main" val="398382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FT IMAGE WITH DESCRIPTION">
    <p:spTree>
      <p:nvGrpSpPr>
        <p:cNvPr id="1" name=""/>
        <p:cNvGrpSpPr/>
        <p:nvPr/>
      </p:nvGrpSpPr>
      <p:grpSpPr>
        <a:xfrm>
          <a:off x="0" y="0"/>
          <a:ext cx="0" cy="0"/>
          <a:chOff x="0" y="0"/>
          <a:chExt cx="0" cy="0"/>
        </a:xfrm>
      </p:grpSpPr>
      <p:sp>
        <p:nvSpPr>
          <p:cNvPr id="8" name="Title 7"/>
          <p:cNvSpPr>
            <a:spLocks noGrp="1"/>
          </p:cNvSpPr>
          <p:nvPr>
            <p:ph type="title"/>
          </p:nvPr>
        </p:nvSpPr>
        <p:spPr/>
        <p:txBody>
          <a:bodyPr>
            <a:spAutoFit/>
          </a:bodyPr>
          <a:lstStyle/>
          <a:p>
            <a:r>
              <a:rPr lang="en-US"/>
              <a:t>Click to edit Master title style</a:t>
            </a:r>
            <a:endParaRPr/>
          </a:p>
        </p:txBody>
      </p:sp>
      <p:sp>
        <p:nvSpPr>
          <p:cNvPr id="4" name="Text Placeholder 3"/>
          <p:cNvSpPr>
            <a:spLocks noGrp="1"/>
          </p:cNvSpPr>
          <p:nvPr>
            <p:ph type="body" sz="half" idx="2"/>
          </p:nvPr>
        </p:nvSpPr>
        <p:spPr bwMode="ltGray">
          <a:xfrm>
            <a:off x="8153400" y="1524000"/>
            <a:ext cx="3425984" cy="553998"/>
          </a:xfrm>
          <a:solidFill>
            <a:schemeClr val="bg1"/>
          </a:solidFill>
        </p:spPr>
        <p:txBody>
          <a:bodyPr lIns="0" tIns="0" rIns="0" bIns="0">
            <a:spAutoFit/>
          </a:bodyPr>
          <a:lstStyle>
            <a:lvl1pPr marL="233363" indent="-233363">
              <a:spcBef>
                <a:spcPts val="900"/>
              </a:spcBef>
              <a:buFont typeface="Wingdings" charset="2"/>
              <a:buChar char="§"/>
              <a:defRPr sz="2000" baseline="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CB1722-4B46-4353-B583-721651D61489}" type="datetime4">
              <a:rPr lang="en-US" smtClean="0"/>
              <a:t>February 28, 2022</a:t>
            </a:fld>
            <a:endParaRPr dirty="0"/>
          </a:p>
        </p:txBody>
      </p:sp>
      <p:sp>
        <p:nvSpPr>
          <p:cNvPr id="6" name="Footer Placeholder 5"/>
          <p:cNvSpPr>
            <a:spLocks noGrp="1"/>
          </p:cNvSpPr>
          <p:nvPr>
            <p:ph type="ftr" sz="quarter" idx="11"/>
          </p:nvPr>
        </p:nvSpPr>
        <p:spPr/>
        <p:txBody>
          <a:bodyPr/>
          <a:lstStyle/>
          <a:p>
            <a:r>
              <a:rPr lang="en-US" dirty="0"/>
              <a:t>Private | Confidential | Internal Use Only </a:t>
            </a:r>
            <a:endParaRPr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11" name="Picture Placeholder 2"/>
          <p:cNvSpPr>
            <a:spLocks noGrp="1"/>
          </p:cNvSpPr>
          <p:nvPr>
            <p:ph type="pic" sz="quarter" idx="14"/>
          </p:nvPr>
        </p:nvSpPr>
        <p:spPr>
          <a:xfrm>
            <a:off x="609600" y="1524000"/>
            <a:ext cx="7312025" cy="4572000"/>
          </a:xfrm>
        </p:spPr>
        <p:txBody>
          <a:bodyPr tIns="1828800"/>
          <a:lstStyle>
            <a:lvl1pPr marL="0" indent="0" algn="ctr">
              <a:buNone/>
              <a:defRPr/>
            </a:lvl1pPr>
          </a:lstStyle>
          <a:p>
            <a:r>
              <a:rPr lang="en-US" dirty="0"/>
              <a:t>Drag picture to placeholder or click icon to add</a:t>
            </a:r>
          </a:p>
        </p:txBody>
      </p:sp>
    </p:spTree>
    <p:extLst>
      <p:ext uri="{BB962C8B-B14F-4D97-AF65-F5344CB8AC3E}">
        <p14:creationId xmlns:p14="http://schemas.microsoft.com/office/powerpoint/2010/main" val="21822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RIGHT WITH DESCRI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09441" y="1524000"/>
            <a:ext cx="3429159" cy="553998"/>
          </a:xfrm>
          <a:noFill/>
        </p:spPr>
        <p:txBody>
          <a:bodyPr lIns="0" tIns="0" rIns="0" bIns="0">
            <a:spAutoFit/>
          </a:bodyPr>
          <a:lstStyle>
            <a:lvl1pPr marL="233363" indent="-233363">
              <a:spcBef>
                <a:spcPts val="900"/>
              </a:spcBef>
              <a:buFont typeface="Wingdings" charset="2"/>
              <a:buChar char="§"/>
              <a:defRPr sz="20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259EE5-F25B-4563-AE58-6B042DD986DA}" type="datetime4">
              <a:rPr lang="en-US" smtClean="0"/>
              <a:t>February 28, 2022</a:t>
            </a:fld>
            <a:endParaRPr dirty="0"/>
          </a:p>
        </p:txBody>
      </p:sp>
      <p:sp>
        <p:nvSpPr>
          <p:cNvPr id="6" name="Footer Placeholder 5"/>
          <p:cNvSpPr>
            <a:spLocks noGrp="1"/>
          </p:cNvSpPr>
          <p:nvPr>
            <p:ph type="ftr" sz="quarter" idx="11"/>
          </p:nvPr>
        </p:nvSpPr>
        <p:spPr/>
        <p:txBody>
          <a:bodyPr/>
          <a:lstStyle/>
          <a:p>
            <a:r>
              <a:rPr lang="en-US" dirty="0"/>
              <a:t>Private | Confidential | Internal Use Only </a:t>
            </a:r>
            <a:endParaRPr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11" name="Title 7"/>
          <p:cNvSpPr>
            <a:spLocks noGrp="1"/>
          </p:cNvSpPr>
          <p:nvPr>
            <p:ph type="title"/>
          </p:nvPr>
        </p:nvSpPr>
        <p:spPr>
          <a:xfrm>
            <a:off x="609442" y="519237"/>
            <a:ext cx="10969943" cy="415498"/>
          </a:xfrm>
        </p:spPr>
        <p:txBody>
          <a:bodyPr>
            <a:spAutoFit/>
          </a:bodyPr>
          <a:lstStyle/>
          <a:p>
            <a:r>
              <a:rPr lang="en-US"/>
              <a:t>Click to edit Master title style</a:t>
            </a:r>
            <a:endParaRPr/>
          </a:p>
        </p:txBody>
      </p:sp>
      <p:sp>
        <p:nvSpPr>
          <p:cNvPr id="12"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9" name="Picture Placeholder 2"/>
          <p:cNvSpPr>
            <a:spLocks noGrp="1"/>
          </p:cNvSpPr>
          <p:nvPr>
            <p:ph type="pic" sz="quarter" idx="14"/>
          </p:nvPr>
        </p:nvSpPr>
        <p:spPr>
          <a:xfrm>
            <a:off x="4267200" y="1524000"/>
            <a:ext cx="7312025" cy="4572000"/>
          </a:xfrm>
        </p:spPr>
        <p:txBody>
          <a:bodyPr tIns="1828800"/>
          <a:lstStyle>
            <a:lvl1pPr marL="0" indent="0" algn="ctr">
              <a:buNone/>
              <a:defRPr/>
            </a:lvl1pPr>
          </a:lstStyle>
          <a:p>
            <a:r>
              <a:rPr lang="en-US" dirty="0"/>
              <a:t>Drag picture to placeholder or click icon to add</a:t>
            </a:r>
          </a:p>
        </p:txBody>
      </p:sp>
    </p:spTree>
    <p:extLst>
      <p:ext uri="{BB962C8B-B14F-4D97-AF65-F5344CB8AC3E}">
        <p14:creationId xmlns:p14="http://schemas.microsoft.com/office/powerpoint/2010/main" val="4077185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PICTURES WITH DESCRIPTIONS">
    <p:spTree>
      <p:nvGrpSpPr>
        <p:cNvPr id="1" name=""/>
        <p:cNvGrpSpPr/>
        <p:nvPr/>
      </p:nvGrpSpPr>
      <p:grpSpPr>
        <a:xfrm>
          <a:off x="0" y="0"/>
          <a:ext cx="0" cy="0"/>
          <a:chOff x="0" y="0"/>
          <a:chExt cx="0" cy="0"/>
        </a:xfrm>
      </p:grpSpPr>
      <p:sp>
        <p:nvSpPr>
          <p:cNvPr id="10" name="Title 9"/>
          <p:cNvSpPr>
            <a:spLocks noGrp="1"/>
          </p:cNvSpPr>
          <p:nvPr>
            <p:ph type="title"/>
          </p:nvPr>
        </p:nvSpPr>
        <p:spPr>
          <a:xfrm>
            <a:off x="609442" y="519237"/>
            <a:ext cx="10969943" cy="415498"/>
          </a:xfrm>
        </p:spPr>
        <p:txBody>
          <a:bodyPr>
            <a:spAutoFit/>
          </a:bodyPr>
          <a:lstStyle/>
          <a:p>
            <a:r>
              <a:rPr lang="en-US"/>
              <a:t>Click to edit Master title style</a:t>
            </a:r>
            <a:endParaRPr/>
          </a:p>
        </p:txBody>
      </p:sp>
      <p:sp>
        <p:nvSpPr>
          <p:cNvPr id="3" name="Picture Placeholder 2"/>
          <p:cNvSpPr>
            <a:spLocks noGrp="1"/>
          </p:cNvSpPr>
          <p:nvPr>
            <p:ph type="pic" idx="1"/>
          </p:nvPr>
        </p:nvSpPr>
        <p:spPr bwMode="ltGray">
          <a:xfrm>
            <a:off x="608013" y="1524000"/>
            <a:ext cx="5312664" cy="3352800"/>
          </a:xfrm>
        </p:spPr>
        <p:txBody>
          <a:bodyPr lIns="0" tIns="9144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bwMode="ltGray">
          <a:xfrm>
            <a:off x="609440" y="4953000"/>
            <a:ext cx="5312664" cy="276999"/>
          </a:xfrm>
          <a:noFill/>
        </p:spPr>
        <p:txBody>
          <a:bodyPr lIns="0" tIns="0" rIns="0" bIns="0">
            <a:spAutoFit/>
          </a:bodyPr>
          <a:lstStyle>
            <a:lvl1pPr marL="0" indent="0">
              <a:spcBef>
                <a:spcPts val="900"/>
              </a:spcBef>
              <a:buNone/>
              <a:defRPr sz="20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8" name="Picture Placeholder 2"/>
          <p:cNvSpPr>
            <a:spLocks noGrp="1"/>
          </p:cNvSpPr>
          <p:nvPr>
            <p:ph type="pic" idx="13"/>
          </p:nvPr>
        </p:nvSpPr>
        <p:spPr bwMode="ltGray">
          <a:xfrm>
            <a:off x="6266720" y="1524000"/>
            <a:ext cx="5312664" cy="3352800"/>
          </a:xfrm>
        </p:spPr>
        <p:txBody>
          <a:bodyPr lIns="0" tIns="9144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9" name="Text Placeholder 3"/>
          <p:cNvSpPr>
            <a:spLocks noGrp="1"/>
          </p:cNvSpPr>
          <p:nvPr>
            <p:ph type="body" sz="half" idx="14"/>
          </p:nvPr>
        </p:nvSpPr>
        <p:spPr bwMode="ltGray">
          <a:xfrm>
            <a:off x="6266720" y="4953000"/>
            <a:ext cx="5312664" cy="276999"/>
          </a:xfrm>
          <a:noFill/>
        </p:spPr>
        <p:txBody>
          <a:bodyPr lIns="0" tIns="0" rIns="0" bIns="0">
            <a:spAutoFit/>
          </a:bodyPr>
          <a:lstStyle>
            <a:lvl1pPr marL="0" indent="0">
              <a:spcBef>
                <a:spcPts val="900"/>
              </a:spcBef>
              <a:buNone/>
              <a:defRPr sz="20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CAB0D1-A256-4DFA-8583-35D5EE4CD0DF}" type="datetime4">
              <a:rPr lang="en-US" smtClean="0"/>
              <a:t>February 28, 2022</a:t>
            </a:fld>
            <a:endParaRPr dirty="0"/>
          </a:p>
        </p:txBody>
      </p:sp>
      <p:sp>
        <p:nvSpPr>
          <p:cNvPr id="6" name="Footer Placeholder 5"/>
          <p:cNvSpPr>
            <a:spLocks noGrp="1"/>
          </p:cNvSpPr>
          <p:nvPr>
            <p:ph type="ftr" sz="quarter" idx="11"/>
          </p:nvPr>
        </p:nvSpPr>
        <p:spPr/>
        <p:txBody>
          <a:bodyPr/>
          <a:lstStyle/>
          <a:p>
            <a:r>
              <a:rPr lang="en-US" dirty="0"/>
              <a:t>Private | Confidential | Internal Use Only </a:t>
            </a:r>
            <a:endParaRPr dirty="0"/>
          </a:p>
        </p:txBody>
      </p:sp>
      <p:sp>
        <p:nvSpPr>
          <p:cNvPr id="7" name="Slide Number Placeholder 6"/>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11" name="Text Placeholder 7"/>
          <p:cNvSpPr>
            <a:spLocks noGrp="1"/>
          </p:cNvSpPr>
          <p:nvPr>
            <p:ph type="body" sz="quarter" idx="15"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Tree>
    <p:extLst>
      <p:ext uri="{BB962C8B-B14F-4D97-AF65-F5344CB8AC3E}">
        <p14:creationId xmlns:p14="http://schemas.microsoft.com/office/powerpoint/2010/main" val="420189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PICTURES WITH DESCRIPTIONS">
    <p:spTree>
      <p:nvGrpSpPr>
        <p:cNvPr id="1" name=""/>
        <p:cNvGrpSpPr/>
        <p:nvPr/>
      </p:nvGrpSpPr>
      <p:grpSpPr>
        <a:xfrm>
          <a:off x="0" y="0"/>
          <a:ext cx="0" cy="0"/>
          <a:chOff x="0" y="0"/>
          <a:chExt cx="0" cy="0"/>
        </a:xfrm>
      </p:grpSpPr>
      <p:sp>
        <p:nvSpPr>
          <p:cNvPr id="12" name="Title 11"/>
          <p:cNvSpPr>
            <a:spLocks noGrp="1"/>
          </p:cNvSpPr>
          <p:nvPr>
            <p:ph type="title"/>
          </p:nvPr>
        </p:nvSpPr>
        <p:spPr/>
        <p:txBody>
          <a:bodyPr>
            <a:spAutoFit/>
          </a:bodyPr>
          <a:lstStyle/>
          <a:p>
            <a:r>
              <a:rPr lang="en-US"/>
              <a:t>Click to edit Master title style</a:t>
            </a:r>
            <a:endParaRPr/>
          </a:p>
        </p:txBody>
      </p:sp>
      <p:sp>
        <p:nvSpPr>
          <p:cNvPr id="3" name="Picture Placeholder 2"/>
          <p:cNvSpPr>
            <a:spLocks noGrp="1"/>
          </p:cNvSpPr>
          <p:nvPr>
            <p:ph type="pic" idx="1"/>
          </p:nvPr>
        </p:nvSpPr>
        <p:spPr bwMode="ltGray">
          <a:xfrm>
            <a:off x="608013" y="1524000"/>
            <a:ext cx="3429000" cy="2667000"/>
          </a:xfrm>
        </p:spPr>
        <p:txBody>
          <a:bodyPr lIns="0" tIns="4572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bwMode="ltGray">
          <a:xfrm>
            <a:off x="609440" y="4267200"/>
            <a:ext cx="3429000" cy="249299"/>
          </a:xfrm>
          <a:noFill/>
        </p:spPr>
        <p:txBody>
          <a:bodyPr lIns="0" tIns="0" rIns="0" bIns="0">
            <a:spAutoFit/>
          </a:bodyPr>
          <a:lstStyle>
            <a:lvl1pPr marL="0" indent="0">
              <a:spcBef>
                <a:spcPts val="900"/>
              </a:spcBef>
              <a:buNone/>
              <a:defRPr sz="18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8" name="Picture Placeholder 2"/>
          <p:cNvSpPr>
            <a:spLocks noGrp="1"/>
          </p:cNvSpPr>
          <p:nvPr>
            <p:ph type="pic" idx="13"/>
          </p:nvPr>
        </p:nvSpPr>
        <p:spPr bwMode="ltGray">
          <a:xfrm>
            <a:off x="4381500" y="1524000"/>
            <a:ext cx="3429000" cy="2667000"/>
          </a:xfrm>
        </p:spPr>
        <p:txBody>
          <a:bodyPr lIns="0" tIns="4572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9" name="Text Placeholder 3"/>
          <p:cNvSpPr>
            <a:spLocks noGrp="1"/>
          </p:cNvSpPr>
          <p:nvPr>
            <p:ph type="body" sz="half" idx="14"/>
          </p:nvPr>
        </p:nvSpPr>
        <p:spPr bwMode="ltGray">
          <a:xfrm>
            <a:off x="4381500" y="4267200"/>
            <a:ext cx="3429000" cy="249299"/>
          </a:xfrm>
          <a:noFill/>
        </p:spPr>
        <p:txBody>
          <a:bodyPr lIns="0" tIns="0" rIns="0" bIns="0">
            <a:spAutoFit/>
          </a:bodyPr>
          <a:lstStyle>
            <a:lvl1pPr marL="0" indent="0">
              <a:spcBef>
                <a:spcPts val="900"/>
              </a:spcBef>
              <a:buNone/>
              <a:defRPr sz="18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10" name="Picture Placeholder 2"/>
          <p:cNvSpPr>
            <a:spLocks noGrp="1"/>
          </p:cNvSpPr>
          <p:nvPr>
            <p:ph type="pic" idx="15"/>
          </p:nvPr>
        </p:nvSpPr>
        <p:spPr bwMode="ltGray">
          <a:xfrm>
            <a:off x="8150384" y="1524000"/>
            <a:ext cx="3429000" cy="2667000"/>
          </a:xfrm>
        </p:spPr>
        <p:txBody>
          <a:bodyPr lIns="0" tIns="4572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11" name="Text Placeholder 3"/>
          <p:cNvSpPr>
            <a:spLocks noGrp="1"/>
          </p:cNvSpPr>
          <p:nvPr>
            <p:ph type="body" sz="half" idx="16"/>
          </p:nvPr>
        </p:nvSpPr>
        <p:spPr bwMode="ltGray">
          <a:xfrm>
            <a:off x="8150384" y="4267200"/>
            <a:ext cx="3429000" cy="249299"/>
          </a:xfrm>
          <a:noFill/>
        </p:spPr>
        <p:txBody>
          <a:bodyPr lIns="0" tIns="0" rIns="0" bIns="0">
            <a:spAutoFit/>
          </a:bodyPr>
          <a:lstStyle>
            <a:lvl1pPr marL="0" indent="0">
              <a:spcBef>
                <a:spcPts val="900"/>
              </a:spcBef>
              <a:buNone/>
              <a:defRPr sz="1800">
                <a:solidFill>
                  <a:schemeClr val="tx2"/>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BBCA58-86AD-4F40-BF66-913A1183EE47}" type="datetime4">
              <a:rPr lang="en-US" smtClean="0"/>
              <a:t>February 28, 2022</a:t>
            </a:fld>
            <a:endParaRPr dirty="0"/>
          </a:p>
        </p:txBody>
      </p:sp>
      <p:sp>
        <p:nvSpPr>
          <p:cNvPr id="6" name="Footer Placeholder 5"/>
          <p:cNvSpPr>
            <a:spLocks noGrp="1"/>
          </p:cNvSpPr>
          <p:nvPr>
            <p:ph type="ftr" sz="quarter" idx="11"/>
          </p:nvPr>
        </p:nvSpPr>
        <p:spPr/>
        <p:txBody>
          <a:bodyPr/>
          <a:lstStyle/>
          <a:p>
            <a:r>
              <a:rPr lang="en-US" dirty="0"/>
              <a:t>Private | Confidentia</a:t>
            </a:r>
            <a:endParaRPr dirty="0"/>
          </a:p>
        </p:txBody>
      </p:sp>
      <p:sp>
        <p:nvSpPr>
          <p:cNvPr id="7" name="Slide Number Placeholder 6"/>
          <p:cNvSpPr>
            <a:spLocks noGrp="1"/>
          </p:cNvSpPr>
          <p:nvPr>
            <p:ph type="sldNum" sz="quarter" idx="12"/>
          </p:nvPr>
        </p:nvSpPr>
        <p:spPr/>
        <p:txBody>
          <a:bodyPr/>
          <a:lstStyle/>
          <a:p>
            <a:fld id="{B016F8AB-BCEA-4347-8BA6-BE776009BC89}" type="slidenum">
              <a:rPr/>
              <a:t>‹#›</a:t>
            </a:fld>
            <a:endParaRPr dirty="0"/>
          </a:p>
        </p:txBody>
      </p:sp>
      <p:sp>
        <p:nvSpPr>
          <p:cNvPr id="13" name="Text Placeholder 7"/>
          <p:cNvSpPr>
            <a:spLocks noGrp="1"/>
          </p:cNvSpPr>
          <p:nvPr>
            <p:ph type="body" sz="quarter" idx="17"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Tree>
    <p:extLst>
      <p:ext uri="{BB962C8B-B14F-4D97-AF65-F5344CB8AC3E}">
        <p14:creationId xmlns:p14="http://schemas.microsoft.com/office/powerpoint/2010/main" val="120158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QUOTE SLATE BG">
    <p:bg>
      <p:bgPr>
        <a:solidFill>
          <a:schemeClr val="accent5"/>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601663" y="533400"/>
            <a:ext cx="9456737" cy="2286000"/>
          </a:xfrm>
        </p:spPr>
        <p:txBody>
          <a:bodyPr anchor="b" anchorCtr="0">
            <a:noAutofit/>
          </a:bodyPr>
          <a:lstStyle>
            <a:lvl1pPr marL="384038" indent="-384038">
              <a:lnSpc>
                <a:spcPct val="80000"/>
              </a:lnSpc>
              <a:defRPr sz="6000">
                <a:solidFill>
                  <a:schemeClr val="tx1"/>
                </a:solidFill>
              </a:defRPr>
            </a:lvl1pPr>
          </a:lstStyle>
          <a:p>
            <a:r>
              <a:rPr lang="en-US"/>
              <a:t>“Quote – slate BG slide. Insert quote here.”</a:t>
            </a:r>
            <a:endParaRPr/>
          </a:p>
        </p:txBody>
      </p:sp>
      <p:sp>
        <p:nvSpPr>
          <p:cNvPr id="6" name="Text Placeholder 9"/>
          <p:cNvSpPr>
            <a:spLocks noGrp="1"/>
          </p:cNvSpPr>
          <p:nvPr>
            <p:ph type="body" sz="quarter" idx="14" hasCustomPrompt="1"/>
          </p:nvPr>
        </p:nvSpPr>
        <p:spPr>
          <a:xfrm>
            <a:off x="984249" y="2971800"/>
            <a:ext cx="9074149" cy="1371600"/>
          </a:xfrm>
        </p:spPr>
        <p:txBody>
          <a:bodyPr>
            <a:noAutofit/>
          </a:bodyPr>
          <a:lstStyle>
            <a:lvl1pPr marL="0" indent="0">
              <a:spcBef>
                <a:spcPts val="0"/>
              </a:spcBef>
              <a:buFontTx/>
              <a:buNone/>
              <a:defRPr sz="2000"/>
            </a:lvl1pPr>
            <a:lvl2pPr marL="0" indent="0">
              <a:spcBef>
                <a:spcPts val="0"/>
              </a:spcBef>
              <a:buFontTx/>
              <a:buNone/>
              <a:defRPr sz="2000"/>
            </a:lvl2pPr>
            <a:lvl3pPr marL="0" indent="0">
              <a:spcBef>
                <a:spcPts val="0"/>
              </a:spcBef>
              <a:buFontTx/>
              <a:buNone/>
              <a:defRPr sz="2000"/>
            </a:lvl3pPr>
            <a:lvl4pPr marL="0" indent="0">
              <a:spcBef>
                <a:spcPts val="0"/>
              </a:spcBef>
              <a:buFontTx/>
              <a:buNone/>
              <a:defRPr sz="2000"/>
            </a:lvl4pPr>
            <a:lvl5pPr marL="0" indent="0">
              <a:spcBef>
                <a:spcPts val="0"/>
              </a:spcBef>
              <a:buFontTx/>
              <a:buNone/>
              <a:defRPr sz="2000"/>
            </a:lvl5pPr>
            <a:lvl6pPr marL="0" indent="0">
              <a:spcBef>
                <a:spcPts val="0"/>
              </a:spcBef>
              <a:buFontTx/>
              <a:buNone/>
              <a:defRPr sz="2000"/>
            </a:lvl6pPr>
            <a:lvl7pPr marL="0" indent="0">
              <a:spcBef>
                <a:spcPts val="0"/>
              </a:spcBef>
              <a:buFontTx/>
              <a:buNone/>
              <a:defRPr sz="2000"/>
            </a:lvl7pPr>
            <a:lvl8pPr marL="0" indent="0">
              <a:spcBef>
                <a:spcPts val="0"/>
              </a:spcBef>
              <a:buFontTx/>
              <a:buNone/>
              <a:defRPr sz="2000"/>
            </a:lvl8pPr>
            <a:lvl9pPr marL="0" indent="0">
              <a:spcBef>
                <a:spcPts val="0"/>
              </a:spcBef>
              <a:buFontTx/>
              <a:buNone/>
              <a:defRPr sz="2000"/>
            </a:lvl9pPr>
          </a:lstStyle>
          <a:p>
            <a:r>
              <a:rPr lang="en-US"/>
              <a:t>—Quote attribution — name, title and company</a:t>
            </a:r>
          </a:p>
        </p:txBody>
      </p:sp>
    </p:spTree>
    <p:extLst>
      <p:ext uri="{BB962C8B-B14F-4D97-AF65-F5344CB8AC3E}">
        <p14:creationId xmlns:p14="http://schemas.microsoft.com/office/powerpoint/2010/main" val="33643037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7536">
          <p15:clr>
            <a:srgbClr val="FBAE40"/>
          </p15:clr>
        </p15:guide>
        <p15:guide id="2" pos="144">
          <p15:clr>
            <a:srgbClr val="FBAE40"/>
          </p15:clr>
        </p15:guide>
        <p15:guide id="3" orient="horz" pos="144">
          <p15:clr>
            <a:srgbClr val="FBAE40"/>
          </p15:clr>
        </p15:guide>
        <p15:guide id="4" orient="horz" pos="417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QUOTE WHITE 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1663" y="533400"/>
            <a:ext cx="9456737" cy="2286000"/>
          </a:xfrm>
        </p:spPr>
        <p:txBody>
          <a:bodyPr anchor="b" anchorCtr="0">
            <a:noAutofit/>
          </a:bodyPr>
          <a:lstStyle>
            <a:lvl1pPr marL="384038" indent="-384038">
              <a:lnSpc>
                <a:spcPct val="80000"/>
              </a:lnSpc>
              <a:defRPr sz="6000" baseline="0">
                <a:solidFill>
                  <a:schemeClr val="tx1"/>
                </a:solidFill>
              </a:defRPr>
            </a:lvl1pPr>
          </a:lstStyle>
          <a:p>
            <a:r>
              <a:rPr lang="en-US"/>
              <a:t>“Quote – white BG slide. Insert quote here.”</a:t>
            </a:r>
            <a:endParaRPr/>
          </a:p>
        </p:txBody>
      </p:sp>
      <p:sp>
        <p:nvSpPr>
          <p:cNvPr id="6" name="Text Placeholder 9"/>
          <p:cNvSpPr>
            <a:spLocks noGrp="1"/>
          </p:cNvSpPr>
          <p:nvPr>
            <p:ph type="body" sz="quarter" idx="14" hasCustomPrompt="1"/>
          </p:nvPr>
        </p:nvSpPr>
        <p:spPr>
          <a:xfrm>
            <a:off x="1026502" y="2971800"/>
            <a:ext cx="9031897" cy="1371600"/>
          </a:xfrm>
        </p:spPr>
        <p:txBody>
          <a:bodyPr>
            <a:noAutofit/>
          </a:bodyPr>
          <a:lstStyle>
            <a:lvl1pPr marL="0" indent="0">
              <a:spcBef>
                <a:spcPts val="0"/>
              </a:spcBef>
              <a:buFontTx/>
              <a:buNone/>
              <a:defRPr sz="2000" baseline="0"/>
            </a:lvl1pPr>
            <a:lvl2pPr marL="0" indent="0">
              <a:spcBef>
                <a:spcPts val="0"/>
              </a:spcBef>
              <a:buFontTx/>
              <a:buNone/>
              <a:defRPr sz="2000"/>
            </a:lvl2pPr>
            <a:lvl3pPr marL="0" indent="0">
              <a:spcBef>
                <a:spcPts val="0"/>
              </a:spcBef>
              <a:buFontTx/>
              <a:buNone/>
              <a:defRPr sz="2000"/>
            </a:lvl3pPr>
            <a:lvl4pPr marL="0" indent="0">
              <a:spcBef>
                <a:spcPts val="0"/>
              </a:spcBef>
              <a:buFontTx/>
              <a:buNone/>
              <a:defRPr sz="2000"/>
            </a:lvl4pPr>
            <a:lvl5pPr marL="0" indent="0">
              <a:spcBef>
                <a:spcPts val="0"/>
              </a:spcBef>
              <a:buFontTx/>
              <a:buNone/>
              <a:defRPr sz="2000"/>
            </a:lvl5pPr>
            <a:lvl6pPr marL="0" indent="0">
              <a:spcBef>
                <a:spcPts val="0"/>
              </a:spcBef>
              <a:buFontTx/>
              <a:buNone/>
              <a:defRPr sz="2000"/>
            </a:lvl6pPr>
            <a:lvl7pPr marL="0" indent="0">
              <a:spcBef>
                <a:spcPts val="0"/>
              </a:spcBef>
              <a:buFontTx/>
              <a:buNone/>
              <a:defRPr sz="2000"/>
            </a:lvl7pPr>
            <a:lvl8pPr marL="0" indent="0">
              <a:spcBef>
                <a:spcPts val="0"/>
              </a:spcBef>
              <a:buFontTx/>
              <a:buNone/>
              <a:defRPr sz="2000"/>
            </a:lvl8pPr>
            <a:lvl9pPr marL="0" indent="0">
              <a:spcBef>
                <a:spcPts val="0"/>
              </a:spcBef>
              <a:buFontTx/>
              <a:buNone/>
              <a:defRPr sz="2000"/>
            </a:lvl9pPr>
          </a:lstStyle>
          <a:p>
            <a:r>
              <a:rPr lang="en-US"/>
              <a:t>—Quote attribution — name, title and company</a:t>
            </a:r>
          </a:p>
        </p:txBody>
      </p:sp>
      <p:sp>
        <p:nvSpPr>
          <p:cNvPr id="7" name="Snip Single Corner Rectangle 19"/>
          <p:cNvSpPr/>
          <p:nvPr userDrawn="1"/>
        </p:nvSpPr>
        <p:spPr bwMode="ltGray">
          <a:xfrm rot="10800000" flipH="1">
            <a:off x="223381" y="231216"/>
            <a:ext cx="11740019" cy="6405490"/>
          </a:xfrm>
          <a:custGeom>
            <a:avLst/>
            <a:gdLst>
              <a:gd name="connsiteX0" fmla="*/ 0 w 11582400"/>
              <a:gd name="connsiteY0" fmla="*/ 0 h 6172200"/>
              <a:gd name="connsiteX1" fmla="*/ 10553679 w 11582400"/>
              <a:gd name="connsiteY1" fmla="*/ 0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582400"/>
              <a:gd name="connsiteY0" fmla="*/ 0 h 6172200"/>
              <a:gd name="connsiteX1" fmla="*/ 10869685 w 11582400"/>
              <a:gd name="connsiteY1" fmla="*/ 6723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609295"/>
              <a:gd name="connsiteY0" fmla="*/ 0 h 6172200"/>
              <a:gd name="connsiteX1" fmla="*/ 10869685 w 11609295"/>
              <a:gd name="connsiteY1" fmla="*/ 6723 h 6172200"/>
              <a:gd name="connsiteX2" fmla="*/ 11609295 w 11609295"/>
              <a:gd name="connsiteY2" fmla="*/ 699268 h 6172200"/>
              <a:gd name="connsiteX3" fmla="*/ 11582400 w 11609295"/>
              <a:gd name="connsiteY3" fmla="*/ 6172200 h 6172200"/>
              <a:gd name="connsiteX4" fmla="*/ 0 w 11609295"/>
              <a:gd name="connsiteY4" fmla="*/ 6172200 h 6172200"/>
              <a:gd name="connsiteX5" fmla="*/ 0 w 11609295"/>
              <a:gd name="connsiteY5" fmla="*/ 0 h 6172200"/>
              <a:gd name="connsiteX0" fmla="*/ 0 w 11609295"/>
              <a:gd name="connsiteY0" fmla="*/ 13448 h 6185648"/>
              <a:gd name="connsiteX1" fmla="*/ 11057944 w 11609295"/>
              <a:gd name="connsiteY1" fmla="*/ 0 h 6185648"/>
              <a:gd name="connsiteX2" fmla="*/ 11609295 w 11609295"/>
              <a:gd name="connsiteY2" fmla="*/ 712716 h 6185648"/>
              <a:gd name="connsiteX3" fmla="*/ 11582400 w 11609295"/>
              <a:gd name="connsiteY3" fmla="*/ 6185648 h 6185648"/>
              <a:gd name="connsiteX4" fmla="*/ 0 w 11609295"/>
              <a:gd name="connsiteY4" fmla="*/ 6185648 h 6185648"/>
              <a:gd name="connsiteX5" fmla="*/ 0 w 11609295"/>
              <a:gd name="connsiteY5" fmla="*/ 13448 h 6185648"/>
              <a:gd name="connsiteX0" fmla="*/ 0 w 11602571"/>
              <a:gd name="connsiteY0" fmla="*/ 13448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13448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13909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9273 w 11602571"/>
              <a:gd name="connsiteY4" fmla="*/ 6181117 h 6185648"/>
              <a:gd name="connsiteX5" fmla="*/ 0 w 11602571"/>
              <a:gd name="connsiteY5" fmla="*/ 4385 h 6185648"/>
              <a:gd name="connsiteX0" fmla="*/ 0 w 11602571"/>
              <a:gd name="connsiteY0" fmla="*/ 4385 h 6190180"/>
              <a:gd name="connsiteX1" fmla="*/ 11057944 w 11602571"/>
              <a:gd name="connsiteY1" fmla="*/ 0 h 6190180"/>
              <a:gd name="connsiteX2" fmla="*/ 11602571 w 11602571"/>
              <a:gd name="connsiteY2" fmla="*/ 578245 h 6190180"/>
              <a:gd name="connsiteX3" fmla="*/ 11582400 w 11602571"/>
              <a:gd name="connsiteY3" fmla="*/ 6185648 h 6190180"/>
              <a:gd name="connsiteX4" fmla="*/ 4637 w 11602571"/>
              <a:gd name="connsiteY4" fmla="*/ 6190180 h 6190180"/>
              <a:gd name="connsiteX5" fmla="*/ 0 w 11602571"/>
              <a:gd name="connsiteY5" fmla="*/ 4385 h 6190180"/>
              <a:gd name="connsiteX0" fmla="*/ 0 w 11607230"/>
              <a:gd name="connsiteY0" fmla="*/ 4385 h 6190180"/>
              <a:gd name="connsiteX1" fmla="*/ 11057944 w 11607230"/>
              <a:gd name="connsiteY1" fmla="*/ 0 h 6190180"/>
              <a:gd name="connsiteX2" fmla="*/ 11602571 w 11607230"/>
              <a:gd name="connsiteY2" fmla="*/ 578245 h 6190180"/>
              <a:gd name="connsiteX3" fmla="*/ 11605582 w 11607230"/>
              <a:gd name="connsiteY3" fmla="*/ 6185649 h 6190180"/>
              <a:gd name="connsiteX4" fmla="*/ 4637 w 11607230"/>
              <a:gd name="connsiteY4" fmla="*/ 6190180 h 6190180"/>
              <a:gd name="connsiteX5" fmla="*/ 0 w 11607230"/>
              <a:gd name="connsiteY5" fmla="*/ 4385 h 6190180"/>
              <a:gd name="connsiteX0" fmla="*/ 0 w 11607731"/>
              <a:gd name="connsiteY0" fmla="*/ 4385 h 6190180"/>
              <a:gd name="connsiteX1" fmla="*/ 11057944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 name="connsiteX0" fmla="*/ 0 w 11607731"/>
              <a:gd name="connsiteY0" fmla="*/ 4385 h 6190180"/>
              <a:gd name="connsiteX1" fmla="*/ 11141399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07731" h="6190180">
                <a:moveTo>
                  <a:pt x="0" y="4385"/>
                </a:moveTo>
                <a:lnTo>
                  <a:pt x="11141399" y="0"/>
                </a:lnTo>
                <a:lnTo>
                  <a:pt x="11607207" y="433234"/>
                </a:lnTo>
                <a:cubicBezTo>
                  <a:pt x="11600483" y="2302368"/>
                  <a:pt x="11612306" y="4316515"/>
                  <a:pt x="11605582" y="6185649"/>
                </a:cubicBezTo>
                <a:lnTo>
                  <a:pt x="4637" y="6190180"/>
                </a:lnTo>
                <a:cubicBezTo>
                  <a:pt x="1" y="4129759"/>
                  <a:pt x="4636" y="2064806"/>
                  <a:pt x="0" y="4385"/>
                </a:cubicBezTo>
                <a:close/>
              </a:path>
            </a:pathLst>
          </a:custGeom>
          <a:noFill/>
          <a:ln w="3810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1351" dirty="0"/>
          </a:p>
        </p:txBody>
      </p:sp>
    </p:spTree>
    <p:extLst>
      <p:ext uri="{BB962C8B-B14F-4D97-AF65-F5344CB8AC3E}">
        <p14:creationId xmlns:p14="http://schemas.microsoft.com/office/powerpoint/2010/main" val="43234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ULL-FRAME PICTURE">
    <p:spTree>
      <p:nvGrpSpPr>
        <p:cNvPr id="1" name=""/>
        <p:cNvGrpSpPr/>
        <p:nvPr/>
      </p:nvGrpSpPr>
      <p:grpSpPr>
        <a:xfrm>
          <a:off x="0" y="0"/>
          <a:ext cx="0" cy="0"/>
          <a:chOff x="0" y="0"/>
          <a:chExt cx="0" cy="0"/>
        </a:xfrm>
      </p:grpSpPr>
      <p:sp>
        <p:nvSpPr>
          <p:cNvPr id="3" name="Picture Placeholder 2"/>
          <p:cNvSpPr>
            <a:spLocks noGrp="1"/>
          </p:cNvSpPr>
          <p:nvPr>
            <p:ph type="pic" idx="1"/>
          </p:nvPr>
        </p:nvSpPr>
        <p:spPr bwMode="ltGray">
          <a:xfrm>
            <a:off x="228600" y="228600"/>
            <a:ext cx="11734800" cy="6400800"/>
          </a:xfrm>
          <a:solidFill>
            <a:schemeClr val="bg2"/>
          </a:solidFill>
        </p:spPr>
        <p:txBody>
          <a:bodyPr lIns="0" tIns="2743200">
            <a:normAutofit/>
          </a:bodyPr>
          <a:lstStyle>
            <a:lvl1pPr marL="0" indent="0" algn="ctr">
              <a:buNone/>
              <a:defRPr sz="18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dirty="0"/>
              <a:t>Drag picture to placeholder or click icon to add</a:t>
            </a:r>
            <a:endParaRPr dirty="0"/>
          </a:p>
        </p:txBody>
      </p:sp>
      <p:sp>
        <p:nvSpPr>
          <p:cNvPr id="5" name="Text Placeholder 4"/>
          <p:cNvSpPr>
            <a:spLocks noGrp="1"/>
          </p:cNvSpPr>
          <p:nvPr>
            <p:ph type="body" sz="quarter" idx="10"/>
          </p:nvPr>
        </p:nvSpPr>
        <p:spPr>
          <a:xfrm>
            <a:off x="609600" y="533400"/>
            <a:ext cx="10515600" cy="2362200"/>
          </a:xfrm>
        </p:spPr>
        <p:txBody>
          <a:bodyPr>
            <a:normAutofit/>
          </a:bodyPr>
          <a:lstStyle>
            <a:lvl1pPr>
              <a:defRPr sz="4400" b="1">
                <a:solidFill>
                  <a:schemeClr val="bg1"/>
                </a:solidFill>
              </a:defRPr>
            </a:lvl1pPr>
          </a:lstStyle>
          <a:p>
            <a:pPr marL="182875" marR="0" lvl="0" indent="-182875" algn="l" defTabSz="914377" rtl="0" eaLnBrk="1" fontAlgn="auto" latinLnBrk="0" hangingPunct="1">
              <a:lnSpc>
                <a:spcPct val="90000"/>
              </a:lnSpc>
              <a:spcBef>
                <a:spcPts val="1200"/>
              </a:spcBef>
              <a:spcAft>
                <a:spcPts val="0"/>
              </a:spcAft>
              <a:buClr>
                <a:schemeClr val="tx1"/>
              </a:buClr>
              <a:buSzPct val="80000"/>
              <a:buFont typeface="Wingdings" charset="2"/>
              <a:buNone/>
              <a:tabLst/>
              <a:defRPr/>
            </a:pPr>
            <a:endParaRPr lang="en-US"/>
          </a:p>
        </p:txBody>
      </p:sp>
    </p:spTree>
    <p:extLst>
      <p:ext uri="{BB962C8B-B14F-4D97-AF65-F5344CB8AC3E}">
        <p14:creationId xmlns:p14="http://schemas.microsoft.com/office/powerpoint/2010/main" val="1534947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ECTION DIVIDER — BLUE">
    <p:bg>
      <p:bgPr>
        <a:solidFill>
          <a:schemeClr val="tx1"/>
        </a:solidFill>
        <a:effectLst/>
      </p:bgPr>
    </p:bg>
    <p:spTree>
      <p:nvGrpSpPr>
        <p:cNvPr id="1" name=""/>
        <p:cNvGrpSpPr/>
        <p:nvPr/>
      </p:nvGrpSpPr>
      <p:grpSpPr>
        <a:xfrm>
          <a:off x="0" y="0"/>
          <a:ext cx="0" cy="0"/>
          <a:chOff x="0" y="0"/>
          <a:chExt cx="0" cy="0"/>
        </a:xfrm>
      </p:grpSpPr>
      <p:sp>
        <p:nvSpPr>
          <p:cNvPr id="16" name="Title 4"/>
          <p:cNvSpPr>
            <a:spLocks noGrp="1"/>
          </p:cNvSpPr>
          <p:nvPr>
            <p:ph type="title" hasCustomPrompt="1"/>
          </p:nvPr>
        </p:nvSpPr>
        <p:spPr>
          <a:xfrm>
            <a:off x="609600" y="1524000"/>
            <a:ext cx="6781800" cy="3086747"/>
          </a:xfrm>
          <a:noFill/>
        </p:spPr>
        <p:txBody>
          <a:bodyPr wrap="square" lIns="0" rIns="0" bIns="0" anchor="b" anchorCtr="0">
            <a:noAutofit/>
          </a:bodyPr>
          <a:lstStyle>
            <a:lvl1pPr>
              <a:lnSpc>
                <a:spcPct val="80000"/>
              </a:lnSpc>
              <a:defRPr sz="4800" baseline="0">
                <a:solidFill>
                  <a:schemeClr val="bg1"/>
                </a:solidFill>
              </a:defRPr>
            </a:lvl1pPr>
          </a:lstStyle>
          <a:p>
            <a:r>
              <a:rPr lang="en-US"/>
              <a:t>Divider slide — </a:t>
            </a:r>
            <a:br>
              <a:rPr lang="en-US"/>
            </a:br>
            <a:r>
              <a:rPr lang="en-US"/>
              <a:t>blue background</a:t>
            </a:r>
            <a:endParaRPr/>
          </a:p>
        </p:txBody>
      </p:sp>
      <p:sp>
        <p:nvSpPr>
          <p:cNvPr id="17" name="Text Placeholder 10"/>
          <p:cNvSpPr>
            <a:spLocks noGrp="1"/>
          </p:cNvSpPr>
          <p:nvPr>
            <p:ph type="body" sz="quarter" idx="10" hasCustomPrompt="1"/>
          </p:nvPr>
        </p:nvSpPr>
        <p:spPr>
          <a:xfrm>
            <a:off x="609600" y="4711977"/>
            <a:ext cx="6781800" cy="774423"/>
          </a:xfrm>
        </p:spPr>
        <p:txBody>
          <a:bodyPr>
            <a:normAutofit/>
          </a:bodyPr>
          <a:lstStyle>
            <a:lvl1pPr marL="0" indent="0">
              <a:buNone/>
              <a:defRPr sz="2400" b="0" i="0" baseline="0">
                <a:solidFill>
                  <a:schemeClr val="bg1"/>
                </a:solidFill>
              </a:defRPr>
            </a:lvl1pPr>
          </a:lstStyle>
          <a:p>
            <a:pPr lvl="0"/>
            <a:r>
              <a:rPr lang="en-US"/>
              <a:t>Insert Subtitle here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6" y="-1344"/>
            <a:ext cx="12210472" cy="68685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WITH BLUE BACKGROUN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36" y="-1344"/>
            <a:ext cx="12210472" cy="6868580"/>
          </a:xfrm>
          <a:prstGeom prst="rect">
            <a:avLst/>
          </a:prstGeom>
        </p:spPr>
      </p:pic>
      <p:sp>
        <p:nvSpPr>
          <p:cNvPr id="12" name="Text Placeholder 76"/>
          <p:cNvSpPr>
            <a:spLocks noGrp="1"/>
          </p:cNvSpPr>
          <p:nvPr>
            <p:ph type="body" sz="quarter" idx="12" hasCustomPrompt="1"/>
          </p:nvPr>
        </p:nvSpPr>
        <p:spPr>
          <a:xfrm>
            <a:off x="608787" y="3578322"/>
            <a:ext cx="3753268" cy="231678"/>
          </a:xfrm>
        </p:spPr>
        <p:txBody>
          <a:bodyPr anchor="ctr" anchorCtr="0">
            <a:normAutofit/>
          </a:bodyPr>
          <a:lstStyle>
            <a:lvl1pPr marL="0" indent="0" algn="l">
              <a:buNone/>
              <a:defRPr sz="1000" cap="all" baseline="0">
                <a:solidFill>
                  <a:schemeClr val="bg1"/>
                </a:solidFill>
              </a:defRPr>
            </a:lvl1pPr>
          </a:lstStyle>
          <a:p>
            <a:pPr lvl="0"/>
            <a:fld id="{01B9CE96-90C7-9F48-9828-6D1950F49384}" type="datetime3">
              <a:rPr lang="en-US" smtClean="0"/>
              <a:t>19 June 2017</a:t>
            </a:fld>
            <a:endParaRPr lang="en-US"/>
          </a:p>
        </p:txBody>
      </p:sp>
      <p:sp>
        <p:nvSpPr>
          <p:cNvPr id="14" name="Text Placeholder 4"/>
          <p:cNvSpPr>
            <a:spLocks noGrp="1"/>
          </p:cNvSpPr>
          <p:nvPr>
            <p:ph type="body" sz="quarter" idx="14" hasCustomPrompt="1"/>
          </p:nvPr>
        </p:nvSpPr>
        <p:spPr>
          <a:xfrm>
            <a:off x="608305" y="3314513"/>
            <a:ext cx="4876800" cy="202169"/>
          </a:xfrm>
        </p:spPr>
        <p:txBody>
          <a:bodyPr vert="horz" lIns="0" tIns="0" rIns="0" bIns="0" rtlCol="0" anchor="t" anchorCtr="0">
            <a:noAutofit/>
          </a:bodyPr>
          <a:lstStyle>
            <a:lvl1pPr marL="0" indent="0">
              <a:buNone/>
              <a:defRPr lang="en-US" sz="1600" b="0" dirty="0" smtClean="0">
                <a:solidFill>
                  <a:schemeClr val="bg1"/>
                </a:solidFill>
                <a:latin typeface="+mj-lt"/>
                <a:ea typeface="+mj-ea"/>
                <a:cs typeface="+mj-cs"/>
              </a:defRPr>
            </a:lvl1pPr>
          </a:lstStyle>
          <a:p>
            <a:pPr lvl="0">
              <a:lnSpc>
                <a:spcPct val="90000"/>
              </a:lnSpc>
              <a:spcBef>
                <a:spcPct val="0"/>
              </a:spcBef>
            </a:pPr>
            <a:r>
              <a:rPr lang="en-US"/>
              <a:t>Name Surname</a:t>
            </a:r>
          </a:p>
        </p:txBody>
      </p:sp>
      <p:sp>
        <p:nvSpPr>
          <p:cNvPr id="5" name="Text Placeholder 4"/>
          <p:cNvSpPr>
            <a:spLocks noGrp="1"/>
          </p:cNvSpPr>
          <p:nvPr>
            <p:ph type="body" sz="quarter" idx="15" hasCustomPrompt="1"/>
          </p:nvPr>
        </p:nvSpPr>
        <p:spPr>
          <a:xfrm>
            <a:off x="608786" y="1905000"/>
            <a:ext cx="7773695" cy="1143000"/>
          </a:xfrm>
        </p:spPr>
        <p:txBody>
          <a:bodyPr>
            <a:normAutofit/>
          </a:bodyPr>
          <a:lstStyle>
            <a:lvl1pPr marL="0" indent="0">
              <a:lnSpc>
                <a:spcPct val="100000"/>
              </a:lnSpc>
              <a:spcBef>
                <a:spcPts val="0"/>
              </a:spcBef>
              <a:buFontTx/>
              <a:buNone/>
              <a:defRPr sz="2000" baseline="0">
                <a:solidFill>
                  <a:schemeClr val="bg1"/>
                </a:solidFill>
              </a:defRPr>
            </a:lvl1pPr>
            <a:lvl2pPr marL="228595" indent="0">
              <a:buFontTx/>
              <a:buNone/>
              <a:defRPr/>
            </a:lvl2pPr>
            <a:lvl3pPr marL="411469" indent="0">
              <a:buFontTx/>
              <a:buNone/>
              <a:defRPr/>
            </a:lvl3pPr>
            <a:lvl4pPr marL="594345" indent="0">
              <a:buFontTx/>
              <a:buNone/>
              <a:defRPr/>
            </a:lvl4pPr>
            <a:lvl5pPr marL="731501" indent="0">
              <a:buFontTx/>
              <a:buNone/>
              <a:defRPr/>
            </a:lvl5pPr>
          </a:lstStyle>
          <a:p>
            <a:pPr lvl="0"/>
            <a:r>
              <a:rPr lang="en-US"/>
              <a:t>Subhead line 1</a:t>
            </a:r>
          </a:p>
          <a:p>
            <a:pPr lvl="0"/>
            <a:r>
              <a:rPr lang="en-US"/>
              <a:t>Subhead line 2</a:t>
            </a:r>
          </a:p>
        </p:txBody>
      </p:sp>
      <p:pic>
        <p:nvPicPr>
          <p:cNvPr id="24" name="Picture 2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401626" y="5791200"/>
            <a:ext cx="1911391" cy="731520"/>
          </a:xfrm>
          <a:prstGeom prst="rect">
            <a:avLst/>
          </a:prstGeom>
        </p:spPr>
      </p:pic>
      <p:sp>
        <p:nvSpPr>
          <p:cNvPr id="32" name="Title 1"/>
          <p:cNvSpPr>
            <a:spLocks noGrp="1"/>
          </p:cNvSpPr>
          <p:nvPr>
            <p:ph type="ctrTitle" hasCustomPrompt="1"/>
          </p:nvPr>
        </p:nvSpPr>
        <p:spPr>
          <a:xfrm>
            <a:off x="608304" y="560509"/>
            <a:ext cx="7773695" cy="1268291"/>
          </a:xfrm>
        </p:spPr>
        <p:txBody>
          <a:bodyPr anchor="b" anchorCtr="0"/>
          <a:lstStyle>
            <a:lvl1pPr algn="l">
              <a:lnSpc>
                <a:spcPct val="80000"/>
              </a:lnSpc>
              <a:defRPr sz="4800" b="1" baseline="0">
                <a:solidFill>
                  <a:schemeClr val="bg1"/>
                </a:solidFill>
              </a:defRPr>
            </a:lvl1pPr>
          </a:lstStyle>
          <a:p>
            <a:r>
              <a:rPr lang="en-US"/>
              <a:t>Title line 1</a:t>
            </a:r>
            <a:br>
              <a:rPr lang="en-US"/>
            </a:br>
            <a:r>
              <a:rPr lang="en-US"/>
              <a:t>Title line 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44">
          <p15:clr>
            <a:srgbClr val="FBAE40"/>
          </p15:clr>
        </p15:guide>
        <p15:guide id="2" orient="horz" pos="144">
          <p15:clr>
            <a:srgbClr val="FBAE40"/>
          </p15:clr>
        </p15:guide>
        <p15:guide id="3" orient="horz" pos="4176">
          <p15:clr>
            <a:srgbClr val="FBAE40"/>
          </p15:clr>
        </p15:guide>
        <p15:guide id="4" pos="753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ECTION DIVIDER — WHITE">
    <p:bg>
      <p:bgPr>
        <a:solidFill>
          <a:schemeClr val="bg1"/>
        </a:solidFill>
        <a:effectLst/>
      </p:bgPr>
    </p:bg>
    <p:spTree>
      <p:nvGrpSpPr>
        <p:cNvPr id="1" name=""/>
        <p:cNvGrpSpPr/>
        <p:nvPr/>
      </p:nvGrpSpPr>
      <p:grpSpPr>
        <a:xfrm>
          <a:off x="0" y="0"/>
          <a:ext cx="0" cy="0"/>
          <a:chOff x="0" y="0"/>
          <a:chExt cx="0" cy="0"/>
        </a:xfrm>
      </p:grpSpPr>
      <p:sp>
        <p:nvSpPr>
          <p:cNvPr id="6" name="Snip Single Corner Rectangle 19"/>
          <p:cNvSpPr/>
          <p:nvPr userDrawn="1"/>
        </p:nvSpPr>
        <p:spPr bwMode="ltGray">
          <a:xfrm rot="10800000" flipH="1">
            <a:off x="223381" y="231216"/>
            <a:ext cx="11740019" cy="6405490"/>
          </a:xfrm>
          <a:custGeom>
            <a:avLst/>
            <a:gdLst>
              <a:gd name="connsiteX0" fmla="*/ 0 w 11582400"/>
              <a:gd name="connsiteY0" fmla="*/ 0 h 6172200"/>
              <a:gd name="connsiteX1" fmla="*/ 10553679 w 11582400"/>
              <a:gd name="connsiteY1" fmla="*/ 0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582400"/>
              <a:gd name="connsiteY0" fmla="*/ 0 h 6172200"/>
              <a:gd name="connsiteX1" fmla="*/ 10869685 w 11582400"/>
              <a:gd name="connsiteY1" fmla="*/ 6723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609295"/>
              <a:gd name="connsiteY0" fmla="*/ 0 h 6172200"/>
              <a:gd name="connsiteX1" fmla="*/ 10869685 w 11609295"/>
              <a:gd name="connsiteY1" fmla="*/ 6723 h 6172200"/>
              <a:gd name="connsiteX2" fmla="*/ 11609295 w 11609295"/>
              <a:gd name="connsiteY2" fmla="*/ 699268 h 6172200"/>
              <a:gd name="connsiteX3" fmla="*/ 11582400 w 11609295"/>
              <a:gd name="connsiteY3" fmla="*/ 6172200 h 6172200"/>
              <a:gd name="connsiteX4" fmla="*/ 0 w 11609295"/>
              <a:gd name="connsiteY4" fmla="*/ 6172200 h 6172200"/>
              <a:gd name="connsiteX5" fmla="*/ 0 w 11609295"/>
              <a:gd name="connsiteY5" fmla="*/ 0 h 6172200"/>
              <a:gd name="connsiteX0" fmla="*/ 0 w 11609295"/>
              <a:gd name="connsiteY0" fmla="*/ 13448 h 6185648"/>
              <a:gd name="connsiteX1" fmla="*/ 11057944 w 11609295"/>
              <a:gd name="connsiteY1" fmla="*/ 0 h 6185648"/>
              <a:gd name="connsiteX2" fmla="*/ 11609295 w 11609295"/>
              <a:gd name="connsiteY2" fmla="*/ 712716 h 6185648"/>
              <a:gd name="connsiteX3" fmla="*/ 11582400 w 11609295"/>
              <a:gd name="connsiteY3" fmla="*/ 6185648 h 6185648"/>
              <a:gd name="connsiteX4" fmla="*/ 0 w 11609295"/>
              <a:gd name="connsiteY4" fmla="*/ 6185648 h 6185648"/>
              <a:gd name="connsiteX5" fmla="*/ 0 w 11609295"/>
              <a:gd name="connsiteY5" fmla="*/ 13448 h 6185648"/>
              <a:gd name="connsiteX0" fmla="*/ 0 w 11602571"/>
              <a:gd name="connsiteY0" fmla="*/ 13448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13448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13909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9273 w 11602571"/>
              <a:gd name="connsiteY4" fmla="*/ 6181117 h 6185648"/>
              <a:gd name="connsiteX5" fmla="*/ 0 w 11602571"/>
              <a:gd name="connsiteY5" fmla="*/ 4385 h 6185648"/>
              <a:gd name="connsiteX0" fmla="*/ 0 w 11602571"/>
              <a:gd name="connsiteY0" fmla="*/ 4385 h 6190180"/>
              <a:gd name="connsiteX1" fmla="*/ 11057944 w 11602571"/>
              <a:gd name="connsiteY1" fmla="*/ 0 h 6190180"/>
              <a:gd name="connsiteX2" fmla="*/ 11602571 w 11602571"/>
              <a:gd name="connsiteY2" fmla="*/ 578245 h 6190180"/>
              <a:gd name="connsiteX3" fmla="*/ 11582400 w 11602571"/>
              <a:gd name="connsiteY3" fmla="*/ 6185648 h 6190180"/>
              <a:gd name="connsiteX4" fmla="*/ 4637 w 11602571"/>
              <a:gd name="connsiteY4" fmla="*/ 6190180 h 6190180"/>
              <a:gd name="connsiteX5" fmla="*/ 0 w 11602571"/>
              <a:gd name="connsiteY5" fmla="*/ 4385 h 6190180"/>
              <a:gd name="connsiteX0" fmla="*/ 0 w 11607230"/>
              <a:gd name="connsiteY0" fmla="*/ 4385 h 6190180"/>
              <a:gd name="connsiteX1" fmla="*/ 11057944 w 11607230"/>
              <a:gd name="connsiteY1" fmla="*/ 0 h 6190180"/>
              <a:gd name="connsiteX2" fmla="*/ 11602571 w 11607230"/>
              <a:gd name="connsiteY2" fmla="*/ 578245 h 6190180"/>
              <a:gd name="connsiteX3" fmla="*/ 11605582 w 11607230"/>
              <a:gd name="connsiteY3" fmla="*/ 6185649 h 6190180"/>
              <a:gd name="connsiteX4" fmla="*/ 4637 w 11607230"/>
              <a:gd name="connsiteY4" fmla="*/ 6190180 h 6190180"/>
              <a:gd name="connsiteX5" fmla="*/ 0 w 11607230"/>
              <a:gd name="connsiteY5" fmla="*/ 4385 h 6190180"/>
              <a:gd name="connsiteX0" fmla="*/ 0 w 11607731"/>
              <a:gd name="connsiteY0" fmla="*/ 4385 h 6190180"/>
              <a:gd name="connsiteX1" fmla="*/ 11057944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 name="connsiteX0" fmla="*/ 0 w 11607731"/>
              <a:gd name="connsiteY0" fmla="*/ 4385 h 6190180"/>
              <a:gd name="connsiteX1" fmla="*/ 11141399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07731" h="6190180">
                <a:moveTo>
                  <a:pt x="0" y="4385"/>
                </a:moveTo>
                <a:lnTo>
                  <a:pt x="11141399" y="0"/>
                </a:lnTo>
                <a:lnTo>
                  <a:pt x="11607207" y="433234"/>
                </a:lnTo>
                <a:cubicBezTo>
                  <a:pt x="11600483" y="2302368"/>
                  <a:pt x="11612306" y="4316515"/>
                  <a:pt x="11605582" y="6185649"/>
                </a:cubicBezTo>
                <a:lnTo>
                  <a:pt x="4637" y="6190180"/>
                </a:lnTo>
                <a:cubicBezTo>
                  <a:pt x="1" y="4129759"/>
                  <a:pt x="4636" y="2064806"/>
                  <a:pt x="0" y="4385"/>
                </a:cubicBezTo>
                <a:close/>
              </a:path>
            </a:pathLst>
          </a:custGeom>
          <a:noFill/>
          <a:ln w="3810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1351" dirty="0"/>
          </a:p>
        </p:txBody>
      </p:sp>
      <p:sp>
        <p:nvSpPr>
          <p:cNvPr id="16" name="Title 4"/>
          <p:cNvSpPr>
            <a:spLocks noGrp="1"/>
          </p:cNvSpPr>
          <p:nvPr>
            <p:ph type="title" hasCustomPrompt="1"/>
          </p:nvPr>
        </p:nvSpPr>
        <p:spPr>
          <a:xfrm>
            <a:off x="609600" y="1524000"/>
            <a:ext cx="6781800" cy="3086747"/>
          </a:xfrm>
          <a:noFill/>
        </p:spPr>
        <p:txBody>
          <a:bodyPr wrap="square" lIns="0" rIns="0" bIns="0" anchor="b" anchorCtr="0">
            <a:noAutofit/>
          </a:bodyPr>
          <a:lstStyle>
            <a:lvl1pPr>
              <a:lnSpc>
                <a:spcPct val="80000"/>
              </a:lnSpc>
              <a:defRPr sz="4800" baseline="0">
                <a:solidFill>
                  <a:schemeClr val="tx1"/>
                </a:solidFill>
              </a:defRPr>
            </a:lvl1pPr>
          </a:lstStyle>
          <a:p>
            <a:r>
              <a:rPr lang="en-US"/>
              <a:t>Divider slide — </a:t>
            </a:r>
            <a:br>
              <a:rPr lang="en-US"/>
            </a:br>
            <a:r>
              <a:rPr lang="en-US"/>
              <a:t>white background</a:t>
            </a:r>
            <a:endParaRPr/>
          </a:p>
        </p:txBody>
      </p:sp>
      <p:sp>
        <p:nvSpPr>
          <p:cNvPr id="17" name="Text Placeholder 10"/>
          <p:cNvSpPr>
            <a:spLocks noGrp="1"/>
          </p:cNvSpPr>
          <p:nvPr>
            <p:ph type="body" sz="quarter" idx="10" hasCustomPrompt="1"/>
          </p:nvPr>
        </p:nvSpPr>
        <p:spPr>
          <a:xfrm>
            <a:off x="609600" y="4711977"/>
            <a:ext cx="6781800" cy="774423"/>
          </a:xfrm>
        </p:spPr>
        <p:txBody>
          <a:bodyPr>
            <a:normAutofit/>
          </a:bodyPr>
          <a:lstStyle>
            <a:lvl1pPr marL="0" indent="0">
              <a:buNone/>
              <a:defRPr sz="2400" b="0" i="0" baseline="0">
                <a:solidFill>
                  <a:schemeClr val="tx2"/>
                </a:solidFill>
              </a:defRPr>
            </a:lvl1pPr>
          </a:lstStyle>
          <a:p>
            <a:pPr lvl="0"/>
            <a:r>
              <a:rPr lang="en-US"/>
              <a:t>Insert Subtitle here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HANK YOU — BLUE">
    <p:bg>
      <p:bgPr>
        <a:solidFill>
          <a:schemeClr val="tx1"/>
        </a:solidFill>
        <a:effectLst/>
      </p:bgPr>
    </p:bg>
    <p:spTree>
      <p:nvGrpSpPr>
        <p:cNvPr id="1" name=""/>
        <p:cNvGrpSpPr/>
        <p:nvPr/>
      </p:nvGrpSpPr>
      <p:grpSpPr>
        <a:xfrm>
          <a:off x="0" y="0"/>
          <a:ext cx="0" cy="0"/>
          <a:chOff x="0" y="0"/>
          <a:chExt cx="0" cy="0"/>
        </a:xfrm>
      </p:grpSpPr>
      <p:sp>
        <p:nvSpPr>
          <p:cNvPr id="14" name="Text Placeholder 4"/>
          <p:cNvSpPr>
            <a:spLocks noGrp="1"/>
          </p:cNvSpPr>
          <p:nvPr>
            <p:ph type="body" sz="quarter" idx="14" hasCustomPrompt="1"/>
          </p:nvPr>
        </p:nvSpPr>
        <p:spPr>
          <a:xfrm>
            <a:off x="609600" y="5049826"/>
            <a:ext cx="4876800" cy="284174"/>
          </a:xfrm>
        </p:spPr>
        <p:txBody>
          <a:bodyPr vert="horz" lIns="0" tIns="0" rIns="0" bIns="0" rtlCol="0" anchor="t" anchorCtr="0">
            <a:noAutofit/>
          </a:bodyPr>
          <a:lstStyle>
            <a:lvl1pPr marL="0" indent="0">
              <a:lnSpc>
                <a:spcPct val="100000"/>
              </a:lnSpc>
              <a:buNone/>
              <a:defRPr lang="en-US" sz="1600" b="1" baseline="0" dirty="0" smtClean="0">
                <a:solidFill>
                  <a:schemeClr val="bg1"/>
                </a:solidFill>
                <a:latin typeface="+mj-lt"/>
                <a:ea typeface="+mj-ea"/>
                <a:cs typeface="+mj-cs"/>
              </a:defRPr>
            </a:lvl1pPr>
          </a:lstStyle>
          <a:p>
            <a:pPr lvl="0">
              <a:lnSpc>
                <a:spcPct val="90000"/>
              </a:lnSpc>
              <a:spcBef>
                <a:spcPct val="0"/>
              </a:spcBef>
            </a:pPr>
            <a:r>
              <a:rPr lang="en-US"/>
              <a:t>Name Surname</a:t>
            </a:r>
          </a:p>
        </p:txBody>
      </p:sp>
      <p:pic>
        <p:nvPicPr>
          <p:cNvPr id="24" name="Picture 2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7871" y="335280"/>
            <a:ext cx="1911391" cy="731520"/>
          </a:xfrm>
          <a:prstGeom prst="rect">
            <a:avLst/>
          </a:prstGeom>
        </p:spPr>
      </p:pic>
      <p:sp>
        <p:nvSpPr>
          <p:cNvPr id="32" name="Title 1"/>
          <p:cNvSpPr>
            <a:spLocks noGrp="1"/>
          </p:cNvSpPr>
          <p:nvPr>
            <p:ph type="ctrTitle" hasCustomPrompt="1"/>
          </p:nvPr>
        </p:nvSpPr>
        <p:spPr>
          <a:xfrm>
            <a:off x="609600" y="3429000"/>
            <a:ext cx="7391400" cy="990600"/>
          </a:xfrm>
        </p:spPr>
        <p:txBody>
          <a:bodyPr anchor="b" anchorCtr="0"/>
          <a:lstStyle>
            <a:lvl1pPr algn="l">
              <a:lnSpc>
                <a:spcPct val="80000"/>
              </a:lnSpc>
              <a:defRPr sz="4800" b="1" baseline="0">
                <a:solidFill>
                  <a:schemeClr val="bg1"/>
                </a:solidFill>
              </a:defRPr>
            </a:lvl1pPr>
          </a:lstStyle>
          <a:p>
            <a:r>
              <a:rPr lang="en-US"/>
              <a:t>Thank you</a:t>
            </a:r>
          </a:p>
        </p:txBody>
      </p:sp>
      <p:sp>
        <p:nvSpPr>
          <p:cNvPr id="8" name="Text Placeholder 4"/>
          <p:cNvSpPr>
            <a:spLocks noGrp="1"/>
          </p:cNvSpPr>
          <p:nvPr>
            <p:ph type="body" sz="quarter" idx="15" hasCustomPrompt="1"/>
          </p:nvPr>
        </p:nvSpPr>
        <p:spPr>
          <a:xfrm>
            <a:off x="609600" y="5354626"/>
            <a:ext cx="4876800" cy="893774"/>
          </a:xfrm>
        </p:spPr>
        <p:txBody>
          <a:bodyPr vert="horz" lIns="0" tIns="0" rIns="0" bIns="0" rtlCol="0" anchor="t" anchorCtr="0">
            <a:noAutofit/>
          </a:bodyPr>
          <a:lstStyle>
            <a:lvl1pPr marL="0" indent="0">
              <a:lnSpc>
                <a:spcPct val="100000"/>
              </a:lnSpc>
              <a:buNone/>
              <a:defRPr lang="en-US" sz="1600" b="0" baseline="0" dirty="0" smtClean="0">
                <a:solidFill>
                  <a:schemeClr val="bg1"/>
                </a:solidFill>
                <a:latin typeface="+mj-lt"/>
                <a:ea typeface="+mj-ea"/>
                <a:cs typeface="+mj-cs"/>
              </a:defRPr>
            </a:lvl1pPr>
          </a:lstStyle>
          <a:p>
            <a:pPr lvl="0">
              <a:lnSpc>
                <a:spcPct val="90000"/>
              </a:lnSpc>
              <a:spcBef>
                <a:spcPct val="0"/>
              </a:spcBef>
            </a:pPr>
            <a:r>
              <a:rPr lang="en-US"/>
              <a:t>Contact information</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36" y="-1344"/>
            <a:ext cx="12210472" cy="68685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44">
          <p15:clr>
            <a:srgbClr val="FBAE40"/>
          </p15:clr>
        </p15:guide>
        <p15:guide id="2" orient="horz" pos="144">
          <p15:clr>
            <a:srgbClr val="FBAE40"/>
          </p15:clr>
        </p15:guide>
        <p15:guide id="3" orient="horz" pos="4176">
          <p15:clr>
            <a:srgbClr val="FBAE40"/>
          </p15:clr>
        </p15:guide>
        <p15:guide id="4" pos="753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HANK YOU — WHITE">
    <p:bg>
      <p:bgPr>
        <a:solidFill>
          <a:schemeClr val="bg1"/>
        </a:solidFill>
        <a:effectLst/>
      </p:bgPr>
    </p:bg>
    <p:spTree>
      <p:nvGrpSpPr>
        <p:cNvPr id="1" name=""/>
        <p:cNvGrpSpPr/>
        <p:nvPr/>
      </p:nvGrpSpPr>
      <p:grpSpPr>
        <a:xfrm>
          <a:off x="0" y="0"/>
          <a:ext cx="0" cy="0"/>
          <a:chOff x="0" y="0"/>
          <a:chExt cx="0" cy="0"/>
        </a:xfrm>
      </p:grpSpPr>
      <p:sp>
        <p:nvSpPr>
          <p:cNvPr id="6" name="Snip Single Corner Rectangle 19"/>
          <p:cNvSpPr/>
          <p:nvPr userDrawn="1"/>
        </p:nvSpPr>
        <p:spPr bwMode="ltGray">
          <a:xfrm rot="10800000" flipH="1">
            <a:off x="223381" y="231216"/>
            <a:ext cx="11740019" cy="6405490"/>
          </a:xfrm>
          <a:custGeom>
            <a:avLst/>
            <a:gdLst>
              <a:gd name="connsiteX0" fmla="*/ 0 w 11582400"/>
              <a:gd name="connsiteY0" fmla="*/ 0 h 6172200"/>
              <a:gd name="connsiteX1" fmla="*/ 10553679 w 11582400"/>
              <a:gd name="connsiteY1" fmla="*/ 0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582400"/>
              <a:gd name="connsiteY0" fmla="*/ 0 h 6172200"/>
              <a:gd name="connsiteX1" fmla="*/ 10869685 w 11582400"/>
              <a:gd name="connsiteY1" fmla="*/ 6723 h 6172200"/>
              <a:gd name="connsiteX2" fmla="*/ 11582400 w 11582400"/>
              <a:gd name="connsiteY2" fmla="*/ 1028721 h 6172200"/>
              <a:gd name="connsiteX3" fmla="*/ 11582400 w 11582400"/>
              <a:gd name="connsiteY3" fmla="*/ 6172200 h 6172200"/>
              <a:gd name="connsiteX4" fmla="*/ 0 w 11582400"/>
              <a:gd name="connsiteY4" fmla="*/ 6172200 h 6172200"/>
              <a:gd name="connsiteX5" fmla="*/ 0 w 11582400"/>
              <a:gd name="connsiteY5" fmla="*/ 0 h 6172200"/>
              <a:gd name="connsiteX0" fmla="*/ 0 w 11609295"/>
              <a:gd name="connsiteY0" fmla="*/ 0 h 6172200"/>
              <a:gd name="connsiteX1" fmla="*/ 10869685 w 11609295"/>
              <a:gd name="connsiteY1" fmla="*/ 6723 h 6172200"/>
              <a:gd name="connsiteX2" fmla="*/ 11609295 w 11609295"/>
              <a:gd name="connsiteY2" fmla="*/ 699268 h 6172200"/>
              <a:gd name="connsiteX3" fmla="*/ 11582400 w 11609295"/>
              <a:gd name="connsiteY3" fmla="*/ 6172200 h 6172200"/>
              <a:gd name="connsiteX4" fmla="*/ 0 w 11609295"/>
              <a:gd name="connsiteY4" fmla="*/ 6172200 h 6172200"/>
              <a:gd name="connsiteX5" fmla="*/ 0 w 11609295"/>
              <a:gd name="connsiteY5" fmla="*/ 0 h 6172200"/>
              <a:gd name="connsiteX0" fmla="*/ 0 w 11609295"/>
              <a:gd name="connsiteY0" fmla="*/ 13448 h 6185648"/>
              <a:gd name="connsiteX1" fmla="*/ 11057944 w 11609295"/>
              <a:gd name="connsiteY1" fmla="*/ 0 h 6185648"/>
              <a:gd name="connsiteX2" fmla="*/ 11609295 w 11609295"/>
              <a:gd name="connsiteY2" fmla="*/ 712716 h 6185648"/>
              <a:gd name="connsiteX3" fmla="*/ 11582400 w 11609295"/>
              <a:gd name="connsiteY3" fmla="*/ 6185648 h 6185648"/>
              <a:gd name="connsiteX4" fmla="*/ 0 w 11609295"/>
              <a:gd name="connsiteY4" fmla="*/ 6185648 h 6185648"/>
              <a:gd name="connsiteX5" fmla="*/ 0 w 11609295"/>
              <a:gd name="connsiteY5" fmla="*/ 13448 h 6185648"/>
              <a:gd name="connsiteX0" fmla="*/ 0 w 11602571"/>
              <a:gd name="connsiteY0" fmla="*/ 13448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13448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0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13909 w 11602571"/>
              <a:gd name="connsiteY4" fmla="*/ 6185648 h 6185648"/>
              <a:gd name="connsiteX5" fmla="*/ 0 w 11602571"/>
              <a:gd name="connsiteY5" fmla="*/ 4385 h 6185648"/>
              <a:gd name="connsiteX0" fmla="*/ 0 w 11602571"/>
              <a:gd name="connsiteY0" fmla="*/ 4385 h 6185648"/>
              <a:gd name="connsiteX1" fmla="*/ 11057944 w 11602571"/>
              <a:gd name="connsiteY1" fmla="*/ 0 h 6185648"/>
              <a:gd name="connsiteX2" fmla="*/ 11602571 w 11602571"/>
              <a:gd name="connsiteY2" fmla="*/ 578245 h 6185648"/>
              <a:gd name="connsiteX3" fmla="*/ 11582400 w 11602571"/>
              <a:gd name="connsiteY3" fmla="*/ 6185648 h 6185648"/>
              <a:gd name="connsiteX4" fmla="*/ 9273 w 11602571"/>
              <a:gd name="connsiteY4" fmla="*/ 6181117 h 6185648"/>
              <a:gd name="connsiteX5" fmla="*/ 0 w 11602571"/>
              <a:gd name="connsiteY5" fmla="*/ 4385 h 6185648"/>
              <a:gd name="connsiteX0" fmla="*/ 0 w 11602571"/>
              <a:gd name="connsiteY0" fmla="*/ 4385 h 6190180"/>
              <a:gd name="connsiteX1" fmla="*/ 11057944 w 11602571"/>
              <a:gd name="connsiteY1" fmla="*/ 0 h 6190180"/>
              <a:gd name="connsiteX2" fmla="*/ 11602571 w 11602571"/>
              <a:gd name="connsiteY2" fmla="*/ 578245 h 6190180"/>
              <a:gd name="connsiteX3" fmla="*/ 11582400 w 11602571"/>
              <a:gd name="connsiteY3" fmla="*/ 6185648 h 6190180"/>
              <a:gd name="connsiteX4" fmla="*/ 4637 w 11602571"/>
              <a:gd name="connsiteY4" fmla="*/ 6190180 h 6190180"/>
              <a:gd name="connsiteX5" fmla="*/ 0 w 11602571"/>
              <a:gd name="connsiteY5" fmla="*/ 4385 h 6190180"/>
              <a:gd name="connsiteX0" fmla="*/ 0 w 11607230"/>
              <a:gd name="connsiteY0" fmla="*/ 4385 h 6190180"/>
              <a:gd name="connsiteX1" fmla="*/ 11057944 w 11607230"/>
              <a:gd name="connsiteY1" fmla="*/ 0 h 6190180"/>
              <a:gd name="connsiteX2" fmla="*/ 11602571 w 11607230"/>
              <a:gd name="connsiteY2" fmla="*/ 578245 h 6190180"/>
              <a:gd name="connsiteX3" fmla="*/ 11605582 w 11607230"/>
              <a:gd name="connsiteY3" fmla="*/ 6185649 h 6190180"/>
              <a:gd name="connsiteX4" fmla="*/ 4637 w 11607230"/>
              <a:gd name="connsiteY4" fmla="*/ 6190180 h 6190180"/>
              <a:gd name="connsiteX5" fmla="*/ 0 w 11607230"/>
              <a:gd name="connsiteY5" fmla="*/ 4385 h 6190180"/>
              <a:gd name="connsiteX0" fmla="*/ 0 w 11607731"/>
              <a:gd name="connsiteY0" fmla="*/ 4385 h 6190180"/>
              <a:gd name="connsiteX1" fmla="*/ 11057944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 name="connsiteX0" fmla="*/ 0 w 11607731"/>
              <a:gd name="connsiteY0" fmla="*/ 4385 h 6190180"/>
              <a:gd name="connsiteX1" fmla="*/ 11141399 w 11607731"/>
              <a:gd name="connsiteY1" fmla="*/ 0 h 6190180"/>
              <a:gd name="connsiteX2" fmla="*/ 11607207 w 11607731"/>
              <a:gd name="connsiteY2" fmla="*/ 433234 h 6190180"/>
              <a:gd name="connsiteX3" fmla="*/ 11605582 w 11607731"/>
              <a:gd name="connsiteY3" fmla="*/ 6185649 h 6190180"/>
              <a:gd name="connsiteX4" fmla="*/ 4637 w 11607731"/>
              <a:gd name="connsiteY4" fmla="*/ 6190180 h 6190180"/>
              <a:gd name="connsiteX5" fmla="*/ 0 w 11607731"/>
              <a:gd name="connsiteY5" fmla="*/ 4385 h 6190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07731" h="6190180">
                <a:moveTo>
                  <a:pt x="0" y="4385"/>
                </a:moveTo>
                <a:lnTo>
                  <a:pt x="11141399" y="0"/>
                </a:lnTo>
                <a:lnTo>
                  <a:pt x="11607207" y="433234"/>
                </a:lnTo>
                <a:cubicBezTo>
                  <a:pt x="11600483" y="2302368"/>
                  <a:pt x="11612306" y="4316515"/>
                  <a:pt x="11605582" y="6185649"/>
                </a:cubicBezTo>
                <a:lnTo>
                  <a:pt x="4637" y="6190180"/>
                </a:lnTo>
                <a:cubicBezTo>
                  <a:pt x="1" y="4129759"/>
                  <a:pt x="4636" y="2064806"/>
                  <a:pt x="0" y="4385"/>
                </a:cubicBezTo>
                <a:close/>
              </a:path>
            </a:pathLst>
          </a:custGeom>
          <a:noFill/>
          <a:ln w="38100">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1351" dirty="0"/>
          </a:p>
        </p:txBody>
      </p:sp>
      <p:sp>
        <p:nvSpPr>
          <p:cNvPr id="7" name="Text Placeholder 4"/>
          <p:cNvSpPr>
            <a:spLocks noGrp="1"/>
          </p:cNvSpPr>
          <p:nvPr>
            <p:ph type="body" sz="quarter" idx="14" hasCustomPrompt="1"/>
          </p:nvPr>
        </p:nvSpPr>
        <p:spPr>
          <a:xfrm>
            <a:off x="609600" y="5049826"/>
            <a:ext cx="4876800" cy="284174"/>
          </a:xfrm>
        </p:spPr>
        <p:txBody>
          <a:bodyPr vert="horz" lIns="0" tIns="0" rIns="0" bIns="0" rtlCol="0" anchor="t" anchorCtr="0">
            <a:noAutofit/>
          </a:bodyPr>
          <a:lstStyle>
            <a:lvl1pPr marL="0" indent="0">
              <a:lnSpc>
                <a:spcPct val="100000"/>
              </a:lnSpc>
              <a:buNone/>
              <a:defRPr lang="en-US" sz="1600" b="1" baseline="0" dirty="0" smtClean="0">
                <a:solidFill>
                  <a:schemeClr val="tx2"/>
                </a:solidFill>
                <a:latin typeface="+mj-lt"/>
                <a:ea typeface="+mj-ea"/>
                <a:cs typeface="+mj-cs"/>
              </a:defRPr>
            </a:lvl1pPr>
          </a:lstStyle>
          <a:p>
            <a:pPr lvl="0">
              <a:lnSpc>
                <a:spcPct val="90000"/>
              </a:lnSpc>
              <a:spcBef>
                <a:spcPct val="0"/>
              </a:spcBef>
            </a:pPr>
            <a:r>
              <a:rPr lang="en-US"/>
              <a:t>Name Surname</a:t>
            </a:r>
          </a:p>
        </p:txBody>
      </p:sp>
      <p:pic>
        <p:nvPicPr>
          <p:cNvPr id="8" name="Picture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7871" y="335280"/>
            <a:ext cx="1911390" cy="731520"/>
          </a:xfrm>
          <a:prstGeom prst="rect">
            <a:avLst/>
          </a:prstGeom>
        </p:spPr>
      </p:pic>
      <p:sp>
        <p:nvSpPr>
          <p:cNvPr id="9" name="Title 1"/>
          <p:cNvSpPr>
            <a:spLocks noGrp="1"/>
          </p:cNvSpPr>
          <p:nvPr>
            <p:ph type="ctrTitle" hasCustomPrompt="1"/>
          </p:nvPr>
        </p:nvSpPr>
        <p:spPr>
          <a:xfrm>
            <a:off x="609600" y="3429000"/>
            <a:ext cx="7391400" cy="990600"/>
          </a:xfrm>
        </p:spPr>
        <p:txBody>
          <a:bodyPr anchor="b" anchorCtr="0"/>
          <a:lstStyle>
            <a:lvl1pPr algn="l">
              <a:lnSpc>
                <a:spcPct val="80000"/>
              </a:lnSpc>
              <a:defRPr sz="4800" b="1" baseline="0">
                <a:solidFill>
                  <a:schemeClr val="tx1"/>
                </a:solidFill>
              </a:defRPr>
            </a:lvl1pPr>
          </a:lstStyle>
          <a:p>
            <a:r>
              <a:rPr lang="en-US"/>
              <a:t>Thank you</a:t>
            </a:r>
          </a:p>
        </p:txBody>
      </p:sp>
      <p:sp>
        <p:nvSpPr>
          <p:cNvPr id="10" name="Text Placeholder 4"/>
          <p:cNvSpPr>
            <a:spLocks noGrp="1"/>
          </p:cNvSpPr>
          <p:nvPr>
            <p:ph type="body" sz="quarter" idx="15" hasCustomPrompt="1"/>
          </p:nvPr>
        </p:nvSpPr>
        <p:spPr>
          <a:xfrm>
            <a:off x="609600" y="5354626"/>
            <a:ext cx="4876800" cy="893774"/>
          </a:xfrm>
        </p:spPr>
        <p:txBody>
          <a:bodyPr vert="horz" lIns="0" tIns="0" rIns="0" bIns="0" rtlCol="0" anchor="t" anchorCtr="0">
            <a:noAutofit/>
          </a:bodyPr>
          <a:lstStyle>
            <a:lvl1pPr marL="0" indent="0">
              <a:lnSpc>
                <a:spcPct val="100000"/>
              </a:lnSpc>
              <a:buNone/>
              <a:defRPr lang="en-US" sz="1600" b="0" baseline="0" dirty="0" smtClean="0">
                <a:solidFill>
                  <a:schemeClr val="tx2"/>
                </a:solidFill>
                <a:latin typeface="+mj-lt"/>
                <a:ea typeface="+mj-ea"/>
                <a:cs typeface="+mj-cs"/>
              </a:defRPr>
            </a:lvl1pPr>
          </a:lstStyle>
          <a:p>
            <a:pPr lvl="0">
              <a:lnSpc>
                <a:spcPct val="90000"/>
              </a:lnSpc>
              <a:spcBef>
                <a:spcPct val="0"/>
              </a:spcBef>
            </a:pPr>
            <a:r>
              <a:rPr lang="en-US"/>
              <a:t>Contact information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ITH LOWER IMAGE">
    <p:bg>
      <p:bgPr>
        <a:solidFill>
          <a:schemeClr val="bg2"/>
        </a:solidFill>
        <a:effectLst/>
      </p:bgPr>
    </p:bg>
    <p:spTree>
      <p:nvGrpSpPr>
        <p:cNvPr id="1" name=""/>
        <p:cNvGrpSpPr/>
        <p:nvPr/>
      </p:nvGrpSpPr>
      <p:grpSpPr>
        <a:xfrm>
          <a:off x="0" y="0"/>
          <a:ext cx="0" cy="0"/>
          <a:chOff x="0" y="0"/>
          <a:chExt cx="0" cy="0"/>
        </a:xfrm>
      </p:grpSpPr>
      <p:pic>
        <p:nvPicPr>
          <p:cNvPr id="42" name="Picture 4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864" y="0"/>
            <a:ext cx="12189136" cy="6858000"/>
          </a:xfrm>
          <a:prstGeom prst="rect">
            <a:avLst/>
          </a:prstGeom>
          <a:noFill/>
        </p:spPr>
      </p:pic>
      <p:sp>
        <p:nvSpPr>
          <p:cNvPr id="14" name="Text Placeholder 76"/>
          <p:cNvSpPr>
            <a:spLocks noGrp="1"/>
          </p:cNvSpPr>
          <p:nvPr>
            <p:ph type="body" sz="quarter" idx="12" hasCustomPrompt="1"/>
          </p:nvPr>
        </p:nvSpPr>
        <p:spPr>
          <a:xfrm>
            <a:off x="9213937" y="2252082"/>
            <a:ext cx="2590800" cy="186318"/>
          </a:xfrm>
        </p:spPr>
        <p:txBody>
          <a:bodyPr anchor="ctr" anchorCtr="0"/>
          <a:lstStyle>
            <a:lvl1pPr marL="0" indent="0" algn="r">
              <a:buNone/>
              <a:defRPr sz="1000" cap="all" baseline="0">
                <a:solidFill>
                  <a:schemeClr val="tx2"/>
                </a:solidFill>
              </a:defRPr>
            </a:lvl1pPr>
          </a:lstStyle>
          <a:p>
            <a:pPr lvl="0"/>
            <a:fld id="{01B9CE96-90C7-9F48-9828-6D1950F49384}" type="datetime3">
              <a:rPr lang="en-US" smtClean="0"/>
              <a:pPr lvl="0"/>
              <a:t>7 May 2017</a:t>
            </a:fld>
            <a:endParaRPr lang="en-US"/>
          </a:p>
        </p:txBody>
      </p:sp>
      <p:sp>
        <p:nvSpPr>
          <p:cNvPr id="16" name="Text Placeholder 4"/>
          <p:cNvSpPr>
            <a:spLocks noGrp="1"/>
          </p:cNvSpPr>
          <p:nvPr>
            <p:ph type="body" sz="quarter" idx="14" hasCustomPrompt="1"/>
          </p:nvPr>
        </p:nvSpPr>
        <p:spPr>
          <a:xfrm>
            <a:off x="8680537" y="1944017"/>
            <a:ext cx="3124200" cy="243495"/>
          </a:xfrm>
        </p:spPr>
        <p:txBody>
          <a:bodyPr vert="horz" lIns="0" tIns="0" rIns="0" bIns="0" rtlCol="0" anchor="t" anchorCtr="0">
            <a:noAutofit/>
          </a:bodyPr>
          <a:lstStyle>
            <a:lvl1pPr marL="0" indent="0" algn="r">
              <a:lnSpc>
                <a:spcPct val="90000"/>
              </a:lnSpc>
              <a:spcBef>
                <a:spcPct val="0"/>
              </a:spcBef>
              <a:buNone/>
              <a:defRPr lang="en-US" sz="1600" b="0" dirty="0" smtClean="0">
                <a:solidFill>
                  <a:schemeClr val="tx2"/>
                </a:solidFill>
                <a:latin typeface="+mj-lt"/>
                <a:ea typeface="+mj-ea"/>
                <a:cs typeface="+mj-cs"/>
              </a:defRPr>
            </a:lvl1pPr>
          </a:lstStyle>
          <a:p>
            <a:pPr lvl="0">
              <a:lnSpc>
                <a:spcPct val="90000"/>
              </a:lnSpc>
              <a:spcBef>
                <a:spcPct val="0"/>
              </a:spcBef>
            </a:pPr>
            <a:r>
              <a:rPr lang="en-US"/>
              <a:t>Name Surname</a:t>
            </a:r>
          </a:p>
        </p:txBody>
      </p:sp>
      <p:pic>
        <p:nvPicPr>
          <p:cNvPr id="30" name="Picture 29"/>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0113974" y="148504"/>
            <a:ext cx="1911390" cy="731520"/>
          </a:xfrm>
          <a:prstGeom prst="rect">
            <a:avLst/>
          </a:prstGeom>
        </p:spPr>
      </p:pic>
      <p:sp>
        <p:nvSpPr>
          <p:cNvPr id="9" name="Text Placeholder 4"/>
          <p:cNvSpPr>
            <a:spLocks noGrp="1"/>
          </p:cNvSpPr>
          <p:nvPr>
            <p:ph type="body" sz="quarter" idx="15" hasCustomPrompt="1"/>
          </p:nvPr>
        </p:nvSpPr>
        <p:spPr>
          <a:xfrm>
            <a:off x="457200" y="1905000"/>
            <a:ext cx="7772400" cy="685800"/>
          </a:xfrm>
        </p:spPr>
        <p:txBody>
          <a:bodyPr>
            <a:normAutofit/>
          </a:bodyPr>
          <a:lstStyle>
            <a:lvl1pPr marL="0" indent="0">
              <a:lnSpc>
                <a:spcPct val="100000"/>
              </a:lnSpc>
              <a:spcBef>
                <a:spcPts val="0"/>
              </a:spcBef>
              <a:buFontTx/>
              <a:buNone/>
              <a:defRPr sz="2000" baseline="0">
                <a:solidFill>
                  <a:schemeClr val="tx2"/>
                </a:solidFill>
              </a:defRPr>
            </a:lvl1pPr>
            <a:lvl2pPr marL="228595" indent="0">
              <a:buFontTx/>
              <a:buNone/>
              <a:defRPr/>
            </a:lvl2pPr>
            <a:lvl3pPr marL="411469" indent="0">
              <a:buFontTx/>
              <a:buNone/>
              <a:defRPr/>
            </a:lvl3pPr>
            <a:lvl4pPr marL="594345" indent="0">
              <a:buFontTx/>
              <a:buNone/>
              <a:defRPr/>
            </a:lvl4pPr>
            <a:lvl5pPr marL="731501" indent="0">
              <a:buFontTx/>
              <a:buNone/>
              <a:defRPr/>
            </a:lvl5pPr>
          </a:lstStyle>
          <a:p>
            <a:pPr lvl="0"/>
            <a:r>
              <a:rPr lang="en-US"/>
              <a:t>Subhead line 1</a:t>
            </a:r>
          </a:p>
          <a:p>
            <a:pPr lvl="0"/>
            <a:r>
              <a:rPr lang="en-US"/>
              <a:t>Subhead line 2</a:t>
            </a:r>
          </a:p>
        </p:txBody>
      </p:sp>
      <p:sp>
        <p:nvSpPr>
          <p:cNvPr id="10" name="Title 1"/>
          <p:cNvSpPr>
            <a:spLocks noGrp="1"/>
          </p:cNvSpPr>
          <p:nvPr>
            <p:ph type="ctrTitle" hasCustomPrompt="1"/>
          </p:nvPr>
        </p:nvSpPr>
        <p:spPr>
          <a:xfrm>
            <a:off x="456718" y="560509"/>
            <a:ext cx="7772400" cy="1268291"/>
          </a:xfrm>
        </p:spPr>
        <p:txBody>
          <a:bodyPr anchor="b" anchorCtr="0"/>
          <a:lstStyle>
            <a:lvl1pPr algn="l">
              <a:lnSpc>
                <a:spcPct val="80000"/>
              </a:lnSpc>
              <a:defRPr sz="4800" b="1" baseline="0">
                <a:solidFill>
                  <a:schemeClr val="tx1"/>
                </a:solidFill>
              </a:defRPr>
            </a:lvl1pPr>
          </a:lstStyle>
          <a:p>
            <a:r>
              <a:rPr lang="en-US"/>
              <a:t>Title line 1</a:t>
            </a:r>
            <a:br>
              <a:rPr lang="en-US"/>
            </a:br>
            <a:r>
              <a:rPr lang="en-US"/>
              <a:t>Title line 2</a:t>
            </a:r>
          </a:p>
        </p:txBody>
      </p:sp>
    </p:spTree>
    <p:extLst>
      <p:ext uri="{BB962C8B-B14F-4D97-AF65-F5344CB8AC3E}">
        <p14:creationId xmlns:p14="http://schemas.microsoft.com/office/powerpoint/2010/main" val="146827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704">
          <p15:clr>
            <a:srgbClr val="FBAE40"/>
          </p15:clr>
        </p15:guide>
        <p15:guide id="2" orient="horz" pos="4176">
          <p15:clr>
            <a:srgbClr val="FBAE40"/>
          </p15:clr>
        </p15:guide>
        <p15:guide id="3" orient="horz" pos="416">
          <p15:clr>
            <a:srgbClr val="FBAE40"/>
          </p15:clr>
        </p15:guide>
        <p15:guide id="5" pos="144">
          <p15:clr>
            <a:srgbClr val="FBAE40"/>
          </p15:clr>
        </p15:guide>
        <p15:guide id="6" pos="7440">
          <p15:clr>
            <a:srgbClr val="FBAE40"/>
          </p15:clr>
        </p15:guide>
        <p15:guide id="7" pos="28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HEAD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3DC54-2A66-493A-80B5-8303FBA5D0AD}" type="datetime4">
              <a:rPr lang="en-US" smtClean="0"/>
              <a:t>February 28, 2022</a:t>
            </a:fld>
            <a:endParaRPr dirty="0"/>
          </a:p>
        </p:txBody>
      </p:sp>
      <p:sp>
        <p:nvSpPr>
          <p:cNvPr id="5" name="Footer Placeholder 4"/>
          <p:cNvSpPr>
            <a:spLocks noGrp="1"/>
          </p:cNvSpPr>
          <p:nvPr>
            <p:ph type="ftr" sz="quarter" idx="11"/>
          </p:nvPr>
        </p:nvSpPr>
        <p:spPr/>
        <p:txBody>
          <a:bodyPr/>
          <a:lstStyle/>
          <a:p>
            <a:r>
              <a:rPr lang="en-US" dirty="0"/>
              <a:t>Private | Confidential | Internal Use Only </a:t>
            </a:r>
            <a:endParaRPr dirty="0"/>
          </a:p>
        </p:txBody>
      </p:sp>
      <p:sp>
        <p:nvSpPr>
          <p:cNvPr id="6" name="Slide Number Placeholder 5"/>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9"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7" name="Text Placeholder 6"/>
          <p:cNvSpPr>
            <a:spLocks noGrp="1"/>
          </p:cNvSpPr>
          <p:nvPr>
            <p:ph type="body" sz="quarter" idx="14"/>
          </p:nvPr>
        </p:nvSpPr>
        <p:spPr>
          <a:xfrm>
            <a:off x="609600" y="1524000"/>
            <a:ext cx="10972800" cy="1469120"/>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522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3DC54-2A66-493A-80B5-8303FBA5D0AD}" type="datetime4">
              <a:rPr lang="en-US" smtClean="0"/>
              <a:t>February 28, 2022</a:t>
            </a:fld>
            <a:endParaRPr dirty="0"/>
          </a:p>
        </p:txBody>
      </p:sp>
      <p:sp>
        <p:nvSpPr>
          <p:cNvPr id="5" name="Footer Placeholder 4"/>
          <p:cNvSpPr>
            <a:spLocks noGrp="1"/>
          </p:cNvSpPr>
          <p:nvPr>
            <p:ph type="ftr" sz="quarter" idx="11"/>
          </p:nvPr>
        </p:nvSpPr>
        <p:spPr/>
        <p:txBody>
          <a:bodyPr/>
          <a:lstStyle/>
          <a:p>
            <a:r>
              <a:rPr lang="en-US" dirty="0"/>
              <a:t>Private | Confidential | Internal Use Only </a:t>
            </a:r>
            <a:endParaRPr dirty="0"/>
          </a:p>
        </p:txBody>
      </p:sp>
      <p:sp>
        <p:nvSpPr>
          <p:cNvPr id="6" name="Slide Number Placeholder 5"/>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9"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7" name="Text Placeholder 6"/>
          <p:cNvSpPr>
            <a:spLocks noGrp="1"/>
          </p:cNvSpPr>
          <p:nvPr>
            <p:ph type="body" sz="quarter" idx="14"/>
          </p:nvPr>
        </p:nvSpPr>
        <p:spPr>
          <a:xfrm>
            <a:off x="609600" y="1524000"/>
            <a:ext cx="10972800" cy="1469120"/>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6970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3DC54-2A66-493A-80B5-8303FBA5D0AD}" type="datetime4">
              <a:rPr lang="en-US" smtClean="0"/>
              <a:t>February 28, 2022</a:t>
            </a:fld>
            <a:endParaRPr dirty="0"/>
          </a:p>
        </p:txBody>
      </p:sp>
      <p:sp>
        <p:nvSpPr>
          <p:cNvPr id="5" name="Footer Placeholder 4"/>
          <p:cNvSpPr>
            <a:spLocks noGrp="1"/>
          </p:cNvSpPr>
          <p:nvPr>
            <p:ph type="ftr" sz="quarter" idx="11"/>
          </p:nvPr>
        </p:nvSpPr>
        <p:spPr/>
        <p:txBody>
          <a:bodyPr/>
          <a:lstStyle/>
          <a:p>
            <a:r>
              <a:rPr lang="en-US" dirty="0"/>
              <a:t>Private | Confidential | Internal Use Only </a:t>
            </a:r>
            <a:endParaRPr dirty="0"/>
          </a:p>
        </p:txBody>
      </p:sp>
      <p:sp>
        <p:nvSpPr>
          <p:cNvPr id="6" name="Slide Number Placeholder 5"/>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9"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Tree>
    <p:extLst>
      <p:ext uri="{BB962C8B-B14F-4D97-AF65-F5344CB8AC3E}">
        <p14:creationId xmlns:p14="http://schemas.microsoft.com/office/powerpoint/2010/main" val="47175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SUBTITL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3DC54-2A66-493A-80B5-8303FBA5D0AD}" type="datetime4">
              <a:rPr lang="en-US" smtClean="0"/>
              <a:t>February 28, 2022</a:t>
            </a:fld>
            <a:endParaRPr dirty="0"/>
          </a:p>
        </p:txBody>
      </p:sp>
      <p:sp>
        <p:nvSpPr>
          <p:cNvPr id="5" name="Footer Placeholder 4"/>
          <p:cNvSpPr>
            <a:spLocks noGrp="1"/>
          </p:cNvSpPr>
          <p:nvPr>
            <p:ph type="ftr" sz="quarter" idx="11"/>
          </p:nvPr>
        </p:nvSpPr>
        <p:spPr/>
        <p:txBody>
          <a:bodyPr/>
          <a:lstStyle/>
          <a:p>
            <a:r>
              <a:rPr lang="en-US" dirty="0"/>
              <a:t>Private | Confidential | Internal Use Only </a:t>
            </a:r>
            <a:endParaRPr dirty="0"/>
          </a:p>
        </p:txBody>
      </p:sp>
      <p:sp>
        <p:nvSpPr>
          <p:cNvPr id="6" name="Slide Number Placeholder 5"/>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9"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Tree>
    <p:extLst>
      <p:ext uri="{BB962C8B-B14F-4D97-AF65-F5344CB8AC3E}">
        <p14:creationId xmlns:p14="http://schemas.microsoft.com/office/powerpoint/2010/main" val="144220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7" name="Date Placeholder 6"/>
          <p:cNvSpPr>
            <a:spLocks noGrp="1"/>
          </p:cNvSpPr>
          <p:nvPr>
            <p:ph type="dt" sz="half" idx="10"/>
          </p:nvPr>
        </p:nvSpPr>
        <p:spPr/>
        <p:txBody>
          <a:bodyPr/>
          <a:lstStyle/>
          <a:p>
            <a:fld id="{8F030E74-B79E-47A7-AA1C-BA3D00CC0B4A}" type="datetime4">
              <a:rPr lang="en-US" smtClean="0"/>
              <a:t>February 28, 2022</a:t>
            </a:fld>
            <a:endParaRPr dirty="0"/>
          </a:p>
        </p:txBody>
      </p:sp>
      <p:sp>
        <p:nvSpPr>
          <p:cNvPr id="8" name="Footer Placeholder 7"/>
          <p:cNvSpPr>
            <a:spLocks noGrp="1"/>
          </p:cNvSpPr>
          <p:nvPr>
            <p:ph type="ftr" sz="quarter" idx="11"/>
          </p:nvPr>
        </p:nvSpPr>
        <p:spPr/>
        <p:txBody>
          <a:bodyPr/>
          <a:lstStyle/>
          <a:p>
            <a:r>
              <a:rPr lang="en-US" dirty="0"/>
              <a:t>Private | Confidential | Internal Use Only </a:t>
            </a:r>
            <a:endParaRPr dirty="0"/>
          </a:p>
        </p:txBody>
      </p:sp>
      <p:sp>
        <p:nvSpPr>
          <p:cNvPr id="9" name="Slide Number Placeholder 8"/>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6" name="Text Placeholder 5"/>
          <p:cNvSpPr>
            <a:spLocks noGrp="1"/>
          </p:cNvSpPr>
          <p:nvPr>
            <p:ph type="body" sz="quarter" idx="14"/>
          </p:nvPr>
        </p:nvSpPr>
        <p:spPr>
          <a:xfrm>
            <a:off x="609600" y="1519238"/>
            <a:ext cx="5322888" cy="3540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15"/>
          </p:nvPr>
        </p:nvSpPr>
        <p:spPr>
          <a:xfrm>
            <a:off x="6259512" y="1519238"/>
            <a:ext cx="5322888" cy="3540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3DC54-2A66-493A-80B5-8303FBA5D0AD}" type="datetime4">
              <a:rPr lang="en-US" smtClean="0"/>
              <a:t>February 28, 2022</a:t>
            </a:fld>
            <a:endParaRPr dirty="0"/>
          </a:p>
        </p:txBody>
      </p:sp>
      <p:sp>
        <p:nvSpPr>
          <p:cNvPr id="5" name="Footer Placeholder 4"/>
          <p:cNvSpPr>
            <a:spLocks noGrp="1"/>
          </p:cNvSpPr>
          <p:nvPr>
            <p:ph type="ftr" sz="quarter" idx="11"/>
          </p:nvPr>
        </p:nvSpPr>
        <p:spPr/>
        <p:txBody>
          <a:bodyPr/>
          <a:lstStyle/>
          <a:p>
            <a:r>
              <a:rPr lang="en-US" dirty="0"/>
              <a:t>Private | Confidential | Internal Use Only </a:t>
            </a:r>
            <a:endParaRPr dirty="0"/>
          </a:p>
        </p:txBody>
      </p:sp>
      <p:sp>
        <p:nvSpPr>
          <p:cNvPr id="6" name="Slide Number Placeholder 5"/>
          <p:cNvSpPr>
            <a:spLocks noGrp="1"/>
          </p:cNvSpPr>
          <p:nvPr>
            <p:ph type="sldNum" sz="quarter" idx="12"/>
          </p:nvPr>
        </p:nvSpPr>
        <p:spPr/>
        <p:txBody>
          <a:bodyPr/>
          <a:lstStyle>
            <a:lvl1pPr>
              <a:defRPr>
                <a:solidFill>
                  <a:schemeClr val="accent5"/>
                </a:solidFill>
              </a:defRPr>
            </a:lvl1pPr>
          </a:lstStyle>
          <a:p>
            <a:fld id="{B016F8AB-BCEA-4347-8BA6-BE776009BC89}" type="slidenum">
              <a:rPr lang="uk-UA" smtClean="0"/>
              <a:pPr/>
              <a:t>‹#›</a:t>
            </a:fld>
            <a:endParaRPr lang="uk-UA"/>
          </a:p>
        </p:txBody>
      </p:sp>
      <p:sp>
        <p:nvSpPr>
          <p:cNvPr id="9" name="Title 1"/>
          <p:cNvSpPr>
            <a:spLocks noGrp="1"/>
          </p:cNvSpPr>
          <p:nvPr>
            <p:ph type="title" hasCustomPrompt="1"/>
          </p:nvPr>
        </p:nvSpPr>
        <p:spPr>
          <a:xfrm>
            <a:off x="609442" y="521208"/>
            <a:ext cx="10969943" cy="411480"/>
          </a:xfrm>
        </p:spPr>
        <p:txBody>
          <a:bodyPr>
            <a:spAutoFit/>
          </a:bodyPr>
          <a:lstStyle>
            <a:lvl1pPr>
              <a:defRPr/>
            </a:lvl1pPr>
          </a:lstStyle>
          <a:p>
            <a:r>
              <a:t>Click to add one-line title</a:t>
            </a:r>
          </a:p>
        </p:txBody>
      </p:sp>
      <p:sp>
        <p:nvSpPr>
          <p:cNvPr id="10" name="Text Placeholder 7"/>
          <p:cNvSpPr>
            <a:spLocks noGrp="1"/>
          </p:cNvSpPr>
          <p:nvPr>
            <p:ph type="body" sz="quarter" idx="13" hasCustomPrompt="1"/>
          </p:nvPr>
        </p:nvSpPr>
        <p:spPr>
          <a:xfrm>
            <a:off x="609441" y="990600"/>
            <a:ext cx="10969943" cy="276999"/>
          </a:xfrm>
        </p:spPr>
        <p:txBody>
          <a:bodyPr>
            <a:spAutoFit/>
          </a:bodyPr>
          <a:lstStyle>
            <a:lvl1pPr marL="0" indent="0">
              <a:spcBef>
                <a:spcPts val="0"/>
              </a:spcBef>
              <a:buNone/>
              <a:defRPr sz="2000" baseline="0"/>
            </a:lvl1pPr>
            <a:lvl2pPr marL="0" indent="0">
              <a:spcBef>
                <a:spcPts val="0"/>
              </a:spcBef>
              <a:buNone/>
              <a:defRPr sz="2400"/>
            </a:lvl2pPr>
            <a:lvl3pPr marL="0" indent="0">
              <a:spcBef>
                <a:spcPts val="0"/>
              </a:spcBef>
              <a:buNone/>
              <a:defRPr sz="2400"/>
            </a:lvl3pPr>
            <a:lvl4pPr marL="0" indent="0">
              <a:spcBef>
                <a:spcPts val="0"/>
              </a:spcBef>
              <a:buNone/>
              <a:defRPr sz="2400"/>
            </a:lvl4pPr>
            <a:lvl5pPr marL="0" indent="0">
              <a:spcBef>
                <a:spcPts val="0"/>
              </a:spcBef>
              <a:buNone/>
              <a:defRPr sz="2400"/>
            </a:lvl5pPr>
            <a:lvl6pPr marL="0" indent="0">
              <a:spcBef>
                <a:spcPts val="0"/>
              </a:spcBef>
              <a:buNone/>
              <a:defRPr sz="2400"/>
            </a:lvl6pPr>
            <a:lvl7pPr marL="0" indent="0">
              <a:spcBef>
                <a:spcPts val="0"/>
              </a:spcBef>
              <a:buNone/>
              <a:defRPr sz="2400"/>
            </a:lvl7pPr>
            <a:lvl8pPr marL="0" indent="0">
              <a:spcBef>
                <a:spcPts val="0"/>
              </a:spcBef>
              <a:buNone/>
              <a:defRPr sz="2400"/>
            </a:lvl8pPr>
            <a:lvl9pPr marL="0" indent="0">
              <a:spcBef>
                <a:spcPts val="0"/>
              </a:spcBef>
              <a:buNone/>
              <a:defRPr sz="2400"/>
            </a:lvl9pPr>
          </a:lstStyle>
          <a:p>
            <a:pPr lvl="0"/>
            <a:r>
              <a:t>Click to add one-line subtitle</a:t>
            </a:r>
          </a:p>
        </p:txBody>
      </p:sp>
      <p:sp>
        <p:nvSpPr>
          <p:cNvPr id="8" name="Picture Placeholder 2"/>
          <p:cNvSpPr>
            <a:spLocks noGrp="1"/>
          </p:cNvSpPr>
          <p:nvPr>
            <p:ph type="pic" sz="quarter" idx="14"/>
          </p:nvPr>
        </p:nvSpPr>
        <p:spPr>
          <a:xfrm>
            <a:off x="609600" y="1524000"/>
            <a:ext cx="10972800" cy="4572000"/>
          </a:xfrm>
        </p:spPr>
        <p:txBody>
          <a:bodyPr tIns="1828800"/>
          <a:lstStyle>
            <a:lvl1pPr marL="0" indent="0" algn="ctr">
              <a:buNone/>
              <a:defRPr/>
            </a:lvl1pPr>
          </a:lstStyle>
          <a:p>
            <a:r>
              <a:rPr lang="en-US" dirty="0"/>
              <a:t>Drag picture to placeholder or click icon to add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0450" y="517525"/>
            <a:ext cx="10969943" cy="415498"/>
          </a:xfrm>
          <a:prstGeom prst="rect">
            <a:avLst/>
          </a:prstGeom>
        </p:spPr>
        <p:txBody>
          <a:bodyPr vert="horz" lIns="0" tIns="0" rIns="0" bIns="0" rtlCol="0" anchor="t" anchorCtr="0">
            <a:spAutoFit/>
          </a:bodyPr>
          <a:lstStyle/>
          <a:p>
            <a:r>
              <a:rPr lang="en-US"/>
              <a:t>Click to edit Master title style</a:t>
            </a:r>
            <a:endParaRPr/>
          </a:p>
        </p:txBody>
      </p:sp>
      <p:sp>
        <p:nvSpPr>
          <p:cNvPr id="3" name="Text Placeholder 2"/>
          <p:cNvSpPr>
            <a:spLocks noGrp="1"/>
          </p:cNvSpPr>
          <p:nvPr>
            <p:ph type="body" idx="1"/>
          </p:nvPr>
        </p:nvSpPr>
        <p:spPr>
          <a:xfrm>
            <a:off x="609600" y="1524002"/>
            <a:ext cx="10969784" cy="1469120"/>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001000" y="6426104"/>
            <a:ext cx="995579" cy="210312"/>
          </a:xfrm>
          <a:prstGeom prst="rect">
            <a:avLst/>
          </a:prstGeom>
        </p:spPr>
        <p:txBody>
          <a:bodyPr vert="horz" wrap="none" lIns="0" tIns="0" rIns="0" bIns="0" rtlCol="0" anchor="b" anchorCtr="0">
            <a:noAutofit/>
          </a:bodyPr>
          <a:lstStyle>
            <a:lvl1pPr algn="ctr">
              <a:defRPr sz="700">
                <a:solidFill>
                  <a:schemeClr val="tx2"/>
                </a:solidFill>
              </a:defRPr>
            </a:lvl1pPr>
          </a:lstStyle>
          <a:p>
            <a:fld id="{5152A64D-2991-3B45-9A2E-9398355DC009}" type="datetime3">
              <a:rPr lang="en-US" smtClean="0"/>
              <a:pPr/>
              <a:t>28 February 2022</a:t>
            </a:fld>
            <a:endParaRPr lang="is-IS"/>
          </a:p>
        </p:txBody>
      </p:sp>
      <p:sp>
        <p:nvSpPr>
          <p:cNvPr id="5" name="Footer Placeholder 4"/>
          <p:cNvSpPr>
            <a:spLocks noGrp="1"/>
          </p:cNvSpPr>
          <p:nvPr>
            <p:ph type="ftr" sz="quarter" idx="3"/>
          </p:nvPr>
        </p:nvSpPr>
        <p:spPr>
          <a:xfrm>
            <a:off x="9144001" y="6426104"/>
            <a:ext cx="1815399" cy="210312"/>
          </a:xfrm>
          <a:prstGeom prst="rect">
            <a:avLst/>
          </a:prstGeom>
        </p:spPr>
        <p:txBody>
          <a:bodyPr vert="horz" wrap="none" lIns="0" tIns="0" rIns="0" bIns="0" rtlCol="0" anchor="b" anchorCtr="0"/>
          <a:lstStyle>
            <a:lvl1pPr algn="r">
              <a:defRPr sz="700">
                <a:solidFill>
                  <a:schemeClr val="tx2"/>
                </a:solidFill>
              </a:defRPr>
            </a:lvl1pPr>
          </a:lstStyle>
          <a:p>
            <a:r>
              <a:rPr lang="en-US" dirty="0"/>
              <a:t>Private | Confidential | Internal Use Only </a:t>
            </a:r>
          </a:p>
        </p:txBody>
      </p:sp>
      <p:sp>
        <p:nvSpPr>
          <p:cNvPr id="6" name="Slide Number Placeholder 5"/>
          <p:cNvSpPr>
            <a:spLocks noGrp="1"/>
          </p:cNvSpPr>
          <p:nvPr>
            <p:ph type="sldNum" sz="quarter" idx="4"/>
          </p:nvPr>
        </p:nvSpPr>
        <p:spPr bwMode="gray">
          <a:xfrm>
            <a:off x="11049002" y="6430869"/>
            <a:ext cx="533399" cy="232147"/>
          </a:xfrm>
          <a:prstGeom prst="rect">
            <a:avLst/>
          </a:prstGeom>
        </p:spPr>
        <p:txBody>
          <a:bodyPr vert="horz" wrap="none" lIns="0" tIns="0" rIns="0" bIns="0" rtlCol="0" anchor="b" anchorCtr="0"/>
          <a:lstStyle>
            <a:lvl1pPr algn="r">
              <a:defRPr sz="1200">
                <a:solidFill>
                  <a:schemeClr val="accent5"/>
                </a:solidFill>
              </a:defRPr>
            </a:lvl1pPr>
          </a:lstStyle>
          <a:p>
            <a:fld id="{B016F8AB-BCEA-4347-8BA6-BE776009BC89}" type="slidenum">
              <a:rPr lang="uk-UA" smtClean="0"/>
              <a:pPr/>
              <a:t>‹#›</a:t>
            </a:fld>
            <a:endParaRPr lang="uk-UA"/>
          </a:p>
        </p:txBody>
      </p:sp>
      <p:pic>
        <p:nvPicPr>
          <p:cNvPr id="10" name="Picture 9"/>
          <p:cNvPicPr>
            <a:picLocks noChangeAspect="1"/>
          </p:cNvPicPr>
          <p:nvPr userDrawn="1"/>
        </p:nvPicPr>
        <p:blipFill>
          <a:blip r:embed="rId24"/>
          <a:stretch>
            <a:fillRect/>
          </a:stretch>
        </p:blipFill>
        <p:spPr>
          <a:xfrm>
            <a:off x="609600" y="6402831"/>
            <a:ext cx="1143000" cy="232475"/>
          </a:xfrm>
          <a:prstGeom prst="rect">
            <a:avLst/>
          </a:prstGeom>
        </p:spPr>
      </p:pic>
    </p:spTree>
    <p:extLst>
      <p:ext uri="{BB962C8B-B14F-4D97-AF65-F5344CB8AC3E}">
        <p14:creationId xmlns:p14="http://schemas.microsoft.com/office/powerpoint/2010/main" val="1683658382"/>
      </p:ext>
    </p:extLst>
  </p:cSld>
  <p:clrMap bg1="lt1" tx1="dk1" bg2="lt2" tx2="dk2" accent1="accent1" accent2="accent2" accent3="accent3" accent4="accent4" accent5="accent5" accent6="accent6" hlink="hlink" folHlink="folHlink"/>
  <p:sldLayoutIdLst>
    <p:sldLayoutId id="2147483758" r:id="rId1"/>
    <p:sldLayoutId id="2147483757" r:id="rId2"/>
    <p:sldLayoutId id="2147483751" r:id="rId3"/>
    <p:sldLayoutId id="2147483684" r:id="rId4"/>
    <p:sldLayoutId id="2147483765" r:id="rId5"/>
    <p:sldLayoutId id="2147483763" r:id="rId6"/>
    <p:sldLayoutId id="2147483764" r:id="rId7"/>
    <p:sldLayoutId id="2147483753" r:id="rId8"/>
    <p:sldLayoutId id="2147483762" r:id="rId9"/>
    <p:sldLayoutId id="2147483766" r:id="rId10"/>
    <p:sldLayoutId id="2147483767" r:id="rId11"/>
    <p:sldLayoutId id="2147483656" r:id="rId12"/>
    <p:sldLayoutId id="2147483675" r:id="rId13"/>
    <p:sldLayoutId id="2147483676" r:id="rId14"/>
    <p:sldLayoutId id="2147483677" r:id="rId15"/>
    <p:sldLayoutId id="2147483667" r:id="rId16"/>
    <p:sldLayoutId id="2147483666" r:id="rId17"/>
    <p:sldLayoutId id="2147483687" r:id="rId18"/>
    <p:sldLayoutId id="2147483755" r:id="rId19"/>
    <p:sldLayoutId id="2147483756" r:id="rId20"/>
    <p:sldLayoutId id="2147483759" r:id="rId21"/>
    <p:sldLayoutId id="2147483760" r:id="rId2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377" rtl="0" eaLnBrk="1" latinLnBrk="0" hangingPunct="1">
        <a:lnSpc>
          <a:spcPct val="90000"/>
        </a:lnSpc>
        <a:spcBef>
          <a:spcPct val="0"/>
        </a:spcBef>
        <a:buNone/>
        <a:defRPr sz="3000" b="1" kern="1200" baseline="0">
          <a:solidFill>
            <a:schemeClr val="tx1"/>
          </a:solidFill>
          <a:latin typeface="+mj-lt"/>
          <a:ea typeface="+mj-ea"/>
          <a:cs typeface="+mj-cs"/>
        </a:defRPr>
      </a:lvl1pPr>
    </p:titleStyle>
    <p:bodyStyle>
      <a:lvl1pPr marL="233363" indent="-233363" algn="l" defTabSz="914377" rtl="0" eaLnBrk="1" latinLnBrk="0" hangingPunct="1">
        <a:lnSpc>
          <a:spcPct val="90000"/>
        </a:lnSpc>
        <a:spcBef>
          <a:spcPts val="1200"/>
        </a:spcBef>
        <a:buClr>
          <a:schemeClr val="tx1"/>
        </a:buClr>
        <a:buSzPct val="80000"/>
        <a:buFont typeface="Wingdings" charset="2"/>
        <a:buChar char="§"/>
        <a:defRPr sz="2000" b="0" kern="1200" baseline="0">
          <a:solidFill>
            <a:schemeClr val="tx2"/>
          </a:solidFill>
          <a:latin typeface="+mn-lt"/>
          <a:ea typeface="+mn-ea"/>
          <a:cs typeface="+mn-cs"/>
        </a:defRPr>
      </a:lvl1pPr>
      <a:lvl2pPr marL="454025" indent="-182563" algn="l" defTabSz="914377" rtl="0" eaLnBrk="1" latinLnBrk="0" hangingPunct="1">
        <a:lnSpc>
          <a:spcPct val="90000"/>
        </a:lnSpc>
        <a:spcBef>
          <a:spcPts val="800"/>
        </a:spcBef>
        <a:buClr>
          <a:schemeClr val="tx1"/>
        </a:buClr>
        <a:buSzPct val="80000"/>
        <a:buFont typeface="Wingdings" charset="2"/>
        <a:buChar char="§"/>
        <a:defRPr sz="1800" kern="1200">
          <a:solidFill>
            <a:schemeClr val="tx2"/>
          </a:solidFill>
          <a:latin typeface="+mn-lt"/>
          <a:ea typeface="+mn-ea"/>
          <a:cs typeface="+mn-cs"/>
        </a:defRPr>
      </a:lvl2pPr>
      <a:lvl3pPr marL="622300" indent="-136525" algn="l" defTabSz="914377" rtl="0" eaLnBrk="1" latinLnBrk="0" hangingPunct="1">
        <a:lnSpc>
          <a:spcPct val="90000"/>
        </a:lnSpc>
        <a:spcBef>
          <a:spcPts val="600"/>
        </a:spcBef>
        <a:buClr>
          <a:schemeClr val="tx1"/>
        </a:buClr>
        <a:buSzPct val="80000"/>
        <a:buFont typeface="Wingdings" charset="2"/>
        <a:buChar char="§"/>
        <a:defRPr sz="1600" kern="1200">
          <a:solidFill>
            <a:schemeClr val="tx2"/>
          </a:solidFill>
          <a:latin typeface="+mn-lt"/>
          <a:ea typeface="+mn-ea"/>
          <a:cs typeface="+mn-cs"/>
        </a:defRPr>
      </a:lvl3pPr>
      <a:lvl4pPr marL="793750"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4pPr>
      <a:lvl5pPr marL="963613"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5pPr>
      <a:lvl6pPr marL="1051534"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6pPr>
      <a:lvl7pPr marL="1188690"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7pPr>
      <a:lvl8pPr marL="1371566"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8pPr>
      <a:lvl9pPr marL="1554441"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9pPr>
    </p:bodyStyle>
    <p:otherStyle>
      <a:defPPr>
        <a:defRP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84">
          <p15:clr>
            <a:srgbClr val="F26B43"/>
          </p15:clr>
        </p15:guide>
        <p15:guide id="4" pos="7296">
          <p15:clr>
            <a:srgbClr val="F26B43"/>
          </p15:clr>
        </p15:guide>
        <p15:guide id="5" orient="horz" pos="960">
          <p15:clr>
            <a:srgbClr val="F26B43"/>
          </p15:clr>
        </p15:guide>
        <p15:guide id="6" orient="horz"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E1_3F8D8E98.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F7_74EEAFF8.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US" dirty="0"/>
              <a:t>March 1, 2022</a:t>
            </a:r>
          </a:p>
        </p:txBody>
      </p:sp>
      <p:sp>
        <p:nvSpPr>
          <p:cNvPr id="6" name="Text Placeholder 3"/>
          <p:cNvSpPr>
            <a:spLocks noGrp="1"/>
          </p:cNvSpPr>
          <p:nvPr>
            <p:ph type="body" sz="quarter" idx="15"/>
          </p:nvPr>
        </p:nvSpPr>
        <p:spPr>
          <a:xfrm>
            <a:off x="608786" y="1905000"/>
            <a:ext cx="5962135" cy="1143000"/>
          </a:xfrm>
        </p:spPr>
        <p:txBody>
          <a:bodyPr/>
          <a:lstStyle/>
          <a:p>
            <a:r>
              <a:rPr lang="en-US" dirty="0"/>
              <a:t>NIRS/CCA 2022 Innovative Public Pension Funding Strategies Submission</a:t>
            </a:r>
          </a:p>
        </p:txBody>
      </p:sp>
      <p:sp>
        <p:nvSpPr>
          <p:cNvPr id="5" name="Title 4"/>
          <p:cNvSpPr>
            <a:spLocks noGrp="1"/>
          </p:cNvSpPr>
          <p:nvPr>
            <p:ph type="ctrTitle"/>
          </p:nvPr>
        </p:nvSpPr>
        <p:spPr>
          <a:xfrm>
            <a:off x="608304" y="646938"/>
            <a:ext cx="8007376" cy="1181862"/>
          </a:xfrm>
        </p:spPr>
        <p:txBody>
          <a:bodyPr/>
          <a:lstStyle/>
          <a:p>
            <a:r>
              <a:rPr lang="en-US" dirty="0"/>
              <a:t>Risk-Based Funding Policy</a:t>
            </a:r>
          </a:p>
        </p:txBody>
      </p:sp>
      <p:sp>
        <p:nvSpPr>
          <p:cNvPr id="3" name="Text Placeholder 2"/>
          <p:cNvSpPr>
            <a:spLocks noGrp="1"/>
          </p:cNvSpPr>
          <p:nvPr>
            <p:ph type="body" sz="quarter" idx="14"/>
          </p:nvPr>
        </p:nvSpPr>
        <p:spPr/>
        <p:txBody>
          <a:bodyPr/>
          <a:lstStyle/>
          <a:p>
            <a:r>
              <a:rPr lang="en-US" dirty="0"/>
              <a:t>Michelle L. Boyles, FSA, EA, MAAA</a:t>
            </a:r>
          </a:p>
        </p:txBody>
      </p:sp>
    </p:spTree>
    <p:extLst>
      <p:ext uri="{BB962C8B-B14F-4D97-AF65-F5344CB8AC3E}">
        <p14:creationId xmlns:p14="http://schemas.microsoft.com/office/powerpoint/2010/main" val="371481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6387039-A779-9C4D-A290-FA9C45D2201E}"/>
              </a:ext>
            </a:extLst>
          </p:cNvPr>
          <p:cNvSpPr/>
          <p:nvPr/>
        </p:nvSpPr>
        <p:spPr bwMode="ltGray">
          <a:xfrm>
            <a:off x="0" y="1507694"/>
            <a:ext cx="12192000" cy="4549698"/>
          </a:xfrm>
          <a:prstGeom prst="rect">
            <a:avLst/>
          </a:prstGeom>
          <a:solidFill>
            <a:schemeClr val="bg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4" name="Title 3"/>
          <p:cNvSpPr>
            <a:spLocks noGrp="1"/>
          </p:cNvSpPr>
          <p:nvPr>
            <p:ph type="title"/>
          </p:nvPr>
        </p:nvSpPr>
        <p:spPr>
          <a:xfrm>
            <a:off x="609443" y="521208"/>
            <a:ext cx="3470722" cy="415498"/>
          </a:xfrm>
        </p:spPr>
        <p:txBody>
          <a:bodyPr/>
          <a:lstStyle/>
          <a:p>
            <a:r>
              <a:rPr lang="en-US" dirty="0"/>
              <a:t>The Team</a:t>
            </a:r>
          </a:p>
        </p:txBody>
      </p:sp>
      <p:sp>
        <p:nvSpPr>
          <p:cNvPr id="3" name="Slide Number Placeholder 2"/>
          <p:cNvSpPr>
            <a:spLocks noGrp="1"/>
          </p:cNvSpPr>
          <p:nvPr>
            <p:ph type="sldNum" sz="quarter" idx="12"/>
          </p:nvPr>
        </p:nvSpPr>
        <p:spPr/>
        <p:txBody>
          <a:bodyPr/>
          <a:lstStyle/>
          <a:p>
            <a:fld id="{B016F8AB-BCEA-4347-8BA6-BE776009BC89}" type="slidenum">
              <a:rPr lang="uk-UA" smtClean="0">
                <a:solidFill>
                  <a:schemeClr val="bg1"/>
                </a:solidFill>
              </a:rPr>
              <a:pPr/>
              <a:t>2</a:t>
            </a:fld>
            <a:endParaRPr lang="uk-UA">
              <a:solidFill>
                <a:schemeClr val="bg1"/>
              </a:solidFill>
            </a:endParaRPr>
          </a:p>
        </p:txBody>
      </p:sp>
      <p:pic>
        <p:nvPicPr>
          <p:cNvPr id="50" name="Picture 49">
            <a:extLst>
              <a:ext uri="{FF2B5EF4-FFF2-40B4-BE49-F238E27FC236}">
                <a16:creationId xmlns:a16="http://schemas.microsoft.com/office/drawing/2014/main" id="{19408B91-5B5E-3E44-B86B-1FEC13D5D08C}"/>
              </a:ext>
            </a:extLst>
          </p:cNvPr>
          <p:cNvPicPr>
            <a:picLocks noChangeAspect="1"/>
          </p:cNvPicPr>
          <p:nvPr/>
        </p:nvPicPr>
        <p:blipFill>
          <a:blip r:embed="rId3"/>
          <a:stretch>
            <a:fillRect/>
          </a:stretch>
        </p:blipFill>
        <p:spPr>
          <a:xfrm>
            <a:off x="609600" y="6402831"/>
            <a:ext cx="1143000" cy="232475"/>
          </a:xfrm>
          <a:prstGeom prst="rect">
            <a:avLst/>
          </a:prstGeom>
        </p:spPr>
      </p:pic>
      <p:grpSp>
        <p:nvGrpSpPr>
          <p:cNvPr id="5" name="Group 4">
            <a:extLst>
              <a:ext uri="{FF2B5EF4-FFF2-40B4-BE49-F238E27FC236}">
                <a16:creationId xmlns:a16="http://schemas.microsoft.com/office/drawing/2014/main" id="{6A11B8AB-D4E7-0C46-8A01-0AF9EDE0490C}"/>
              </a:ext>
            </a:extLst>
          </p:cNvPr>
          <p:cNvGrpSpPr/>
          <p:nvPr/>
        </p:nvGrpSpPr>
        <p:grpSpPr>
          <a:xfrm>
            <a:off x="2344804" y="2140719"/>
            <a:ext cx="8447193" cy="2576562"/>
            <a:chOff x="2344804" y="1945009"/>
            <a:chExt cx="8447193" cy="2576562"/>
          </a:xfrm>
        </p:grpSpPr>
        <p:sp>
          <p:nvSpPr>
            <p:cNvPr id="40" name="Content Placeholder 1">
              <a:extLst>
                <a:ext uri="{FF2B5EF4-FFF2-40B4-BE49-F238E27FC236}">
                  <a16:creationId xmlns:a16="http://schemas.microsoft.com/office/drawing/2014/main" id="{18342EFC-DC37-9046-B971-3B3AB3E37E2D}"/>
                </a:ext>
              </a:extLst>
            </p:cNvPr>
            <p:cNvSpPr txBox="1">
              <a:spLocks/>
            </p:cNvSpPr>
            <p:nvPr/>
          </p:nvSpPr>
          <p:spPr>
            <a:xfrm>
              <a:off x="2344804" y="3898323"/>
              <a:ext cx="1970580" cy="623248"/>
            </a:xfrm>
            <a:prstGeom prst="rect">
              <a:avLst/>
            </a:prstGeom>
          </p:spPr>
          <p:txBody>
            <a:bodyPr vert="horz" wrap="square" lIns="0" tIns="0" rIns="0" bIns="0" rtlCol="0" anchor="t">
              <a:spAutoFit/>
            </a:bodyPr>
            <a:lstStyle>
              <a:lvl1pPr marL="233363" indent="-233363" algn="l" defTabSz="914377" rtl="0" eaLnBrk="1" latinLnBrk="0" hangingPunct="1">
                <a:lnSpc>
                  <a:spcPct val="90000"/>
                </a:lnSpc>
                <a:spcBef>
                  <a:spcPts val="1200"/>
                </a:spcBef>
                <a:buClr>
                  <a:schemeClr val="tx1"/>
                </a:buClr>
                <a:buSzPct val="80000"/>
                <a:buFont typeface="Wingdings" charset="2"/>
                <a:buChar char="§"/>
                <a:defRPr sz="2000" b="0" kern="1200" baseline="0">
                  <a:solidFill>
                    <a:schemeClr val="tx2"/>
                  </a:solidFill>
                  <a:latin typeface="+mn-lt"/>
                  <a:ea typeface="+mn-ea"/>
                  <a:cs typeface="+mn-cs"/>
                </a:defRPr>
              </a:lvl1pPr>
              <a:lvl2pPr marL="454025" indent="-182563" algn="l" defTabSz="914377" rtl="0" eaLnBrk="1" latinLnBrk="0" hangingPunct="1">
                <a:lnSpc>
                  <a:spcPct val="90000"/>
                </a:lnSpc>
                <a:spcBef>
                  <a:spcPts val="800"/>
                </a:spcBef>
                <a:buClr>
                  <a:schemeClr val="tx1"/>
                </a:buClr>
                <a:buSzPct val="80000"/>
                <a:buFont typeface="Wingdings" charset="2"/>
                <a:buChar char="§"/>
                <a:defRPr sz="1800" kern="1200">
                  <a:solidFill>
                    <a:schemeClr val="tx2"/>
                  </a:solidFill>
                  <a:latin typeface="+mn-lt"/>
                  <a:ea typeface="+mn-ea"/>
                  <a:cs typeface="+mn-cs"/>
                </a:defRPr>
              </a:lvl2pPr>
              <a:lvl3pPr marL="622300" indent="-136525" algn="l" defTabSz="914377" rtl="0" eaLnBrk="1" latinLnBrk="0" hangingPunct="1">
                <a:lnSpc>
                  <a:spcPct val="90000"/>
                </a:lnSpc>
                <a:spcBef>
                  <a:spcPts val="600"/>
                </a:spcBef>
                <a:buClr>
                  <a:schemeClr val="tx1"/>
                </a:buClr>
                <a:buSzPct val="80000"/>
                <a:buFont typeface="Wingdings" charset="2"/>
                <a:buChar char="§"/>
                <a:defRPr sz="1600" kern="1200">
                  <a:solidFill>
                    <a:schemeClr val="tx2"/>
                  </a:solidFill>
                  <a:latin typeface="+mn-lt"/>
                  <a:ea typeface="+mn-ea"/>
                  <a:cs typeface="+mn-cs"/>
                </a:defRPr>
              </a:lvl3pPr>
              <a:lvl4pPr marL="793750"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4pPr>
              <a:lvl5pPr marL="963613"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5pPr>
              <a:lvl6pPr marL="1051534"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6pPr>
              <a:lvl7pPr marL="1188690"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7pPr>
              <a:lvl8pPr marL="1371566"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8pPr>
              <a:lvl9pPr marL="1554441"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9pPr>
            </a:lstStyle>
            <a:p>
              <a:pPr marL="0" lvl="0" indent="0">
                <a:lnSpc>
                  <a:spcPct val="100000"/>
                </a:lnSpc>
                <a:spcBef>
                  <a:spcPts val="300"/>
                </a:spcBef>
                <a:buClr>
                  <a:srgbClr val="0081E3"/>
                </a:buClr>
                <a:buNone/>
              </a:pPr>
              <a:r>
                <a:rPr lang="en-US" sz="1400" b="1" dirty="0"/>
                <a:t>Michelle Boyles</a:t>
              </a:r>
            </a:p>
            <a:p>
              <a:pPr marL="0" lvl="0" indent="0">
                <a:lnSpc>
                  <a:spcPct val="100000"/>
                </a:lnSpc>
                <a:spcBef>
                  <a:spcPts val="300"/>
                </a:spcBef>
                <a:buClr>
                  <a:srgbClr val="0081E3"/>
                </a:buClr>
                <a:buNone/>
              </a:pPr>
              <a:r>
                <a:rPr lang="en-US" sz="1200" dirty="0">
                  <a:solidFill>
                    <a:srgbClr val="39414D"/>
                  </a:solidFill>
                </a:rPr>
                <a:t>FSA, EA, MAAA</a:t>
              </a:r>
              <a:br>
                <a:rPr lang="en-US" sz="1200" dirty="0">
                  <a:solidFill>
                    <a:srgbClr val="39414D"/>
                  </a:solidFill>
                </a:rPr>
              </a:br>
              <a:r>
                <a:rPr lang="en-US" sz="1200" dirty="0">
                  <a:solidFill>
                    <a:srgbClr val="39414D"/>
                  </a:solidFill>
                </a:rPr>
                <a:t>Hartford, CT</a:t>
              </a:r>
            </a:p>
          </p:txBody>
        </p:sp>
        <p:sp>
          <p:nvSpPr>
            <p:cNvPr id="42" name="Content Placeholder 1">
              <a:extLst>
                <a:ext uri="{FF2B5EF4-FFF2-40B4-BE49-F238E27FC236}">
                  <a16:creationId xmlns:a16="http://schemas.microsoft.com/office/drawing/2014/main" id="{0DA0C6EF-FB09-0E46-B6AE-EB910DE81AE2}"/>
                </a:ext>
              </a:extLst>
            </p:cNvPr>
            <p:cNvSpPr txBox="1">
              <a:spLocks/>
            </p:cNvSpPr>
            <p:nvPr/>
          </p:nvSpPr>
          <p:spPr>
            <a:xfrm>
              <a:off x="4503988" y="3898323"/>
              <a:ext cx="1910368" cy="623248"/>
            </a:xfrm>
            <a:prstGeom prst="rect">
              <a:avLst/>
            </a:prstGeom>
          </p:spPr>
          <p:txBody>
            <a:bodyPr vert="horz" wrap="square" lIns="0" tIns="0" rIns="0" bIns="0" rtlCol="0" anchor="t">
              <a:spAutoFit/>
            </a:bodyPr>
            <a:lstStyle>
              <a:lvl1pPr marL="233363" indent="-233363" algn="l" defTabSz="914377" rtl="0" eaLnBrk="1" latinLnBrk="0" hangingPunct="1">
                <a:lnSpc>
                  <a:spcPct val="90000"/>
                </a:lnSpc>
                <a:spcBef>
                  <a:spcPts val="1200"/>
                </a:spcBef>
                <a:buClr>
                  <a:schemeClr val="tx1"/>
                </a:buClr>
                <a:buSzPct val="80000"/>
                <a:buFont typeface="Wingdings" charset="2"/>
                <a:buChar char="§"/>
                <a:defRPr sz="2000" b="0" kern="1200" baseline="0">
                  <a:solidFill>
                    <a:schemeClr val="tx2"/>
                  </a:solidFill>
                  <a:latin typeface="+mn-lt"/>
                  <a:ea typeface="+mn-ea"/>
                  <a:cs typeface="+mn-cs"/>
                </a:defRPr>
              </a:lvl1pPr>
              <a:lvl2pPr marL="454025" indent="-182563" algn="l" defTabSz="914377" rtl="0" eaLnBrk="1" latinLnBrk="0" hangingPunct="1">
                <a:lnSpc>
                  <a:spcPct val="90000"/>
                </a:lnSpc>
                <a:spcBef>
                  <a:spcPts val="800"/>
                </a:spcBef>
                <a:buClr>
                  <a:schemeClr val="tx1"/>
                </a:buClr>
                <a:buSzPct val="80000"/>
                <a:buFont typeface="Wingdings" charset="2"/>
                <a:buChar char="§"/>
                <a:defRPr sz="1800" kern="1200">
                  <a:solidFill>
                    <a:schemeClr val="tx2"/>
                  </a:solidFill>
                  <a:latin typeface="+mn-lt"/>
                  <a:ea typeface="+mn-ea"/>
                  <a:cs typeface="+mn-cs"/>
                </a:defRPr>
              </a:lvl2pPr>
              <a:lvl3pPr marL="622300" indent="-136525" algn="l" defTabSz="914377" rtl="0" eaLnBrk="1" latinLnBrk="0" hangingPunct="1">
                <a:lnSpc>
                  <a:spcPct val="90000"/>
                </a:lnSpc>
                <a:spcBef>
                  <a:spcPts val="600"/>
                </a:spcBef>
                <a:buClr>
                  <a:schemeClr val="tx1"/>
                </a:buClr>
                <a:buSzPct val="80000"/>
                <a:buFont typeface="Wingdings" charset="2"/>
                <a:buChar char="§"/>
                <a:defRPr sz="1600" kern="1200">
                  <a:solidFill>
                    <a:schemeClr val="tx2"/>
                  </a:solidFill>
                  <a:latin typeface="+mn-lt"/>
                  <a:ea typeface="+mn-ea"/>
                  <a:cs typeface="+mn-cs"/>
                </a:defRPr>
              </a:lvl3pPr>
              <a:lvl4pPr marL="793750"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4pPr>
              <a:lvl5pPr marL="963613"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5pPr>
              <a:lvl6pPr marL="1051534"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6pPr>
              <a:lvl7pPr marL="1188690"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7pPr>
              <a:lvl8pPr marL="1371566"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8pPr>
              <a:lvl9pPr marL="1554441"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9pPr>
            </a:lstStyle>
            <a:p>
              <a:pPr marL="0" lvl="0" indent="0">
                <a:lnSpc>
                  <a:spcPct val="100000"/>
                </a:lnSpc>
                <a:spcBef>
                  <a:spcPts val="300"/>
                </a:spcBef>
                <a:buClr>
                  <a:srgbClr val="0081E3"/>
                </a:buClr>
                <a:buNone/>
              </a:pPr>
              <a:r>
                <a:rPr lang="en-US" sz="1400" b="1" dirty="0"/>
                <a:t>David Kent</a:t>
              </a:r>
            </a:p>
            <a:p>
              <a:pPr marL="0" lvl="0" indent="0">
                <a:lnSpc>
                  <a:spcPct val="100000"/>
                </a:lnSpc>
                <a:spcBef>
                  <a:spcPts val="300"/>
                </a:spcBef>
                <a:buClr>
                  <a:srgbClr val="0081E3"/>
                </a:buClr>
                <a:buNone/>
              </a:pPr>
              <a:r>
                <a:rPr lang="en-US" sz="1200" dirty="0">
                  <a:solidFill>
                    <a:srgbClr val="39414D"/>
                  </a:solidFill>
                </a:rPr>
                <a:t>FSA, EA, MAAA</a:t>
              </a:r>
              <a:br>
                <a:rPr lang="en-US" sz="1200" dirty="0">
                  <a:solidFill>
                    <a:srgbClr val="39414D"/>
                  </a:solidFill>
                </a:rPr>
              </a:br>
              <a:r>
                <a:rPr lang="en-US" sz="1200" dirty="0">
                  <a:solidFill>
                    <a:srgbClr val="39414D"/>
                  </a:solidFill>
                </a:rPr>
                <a:t>Dallas, TX</a:t>
              </a:r>
            </a:p>
          </p:txBody>
        </p:sp>
        <p:sp>
          <p:nvSpPr>
            <p:cNvPr id="44" name="Content Placeholder 1">
              <a:extLst>
                <a:ext uri="{FF2B5EF4-FFF2-40B4-BE49-F238E27FC236}">
                  <a16:creationId xmlns:a16="http://schemas.microsoft.com/office/drawing/2014/main" id="{6F66AA53-35E2-C744-B98F-55C8E9DEBF28}"/>
                </a:ext>
              </a:extLst>
            </p:cNvPr>
            <p:cNvSpPr txBox="1">
              <a:spLocks/>
            </p:cNvSpPr>
            <p:nvPr/>
          </p:nvSpPr>
          <p:spPr>
            <a:xfrm>
              <a:off x="6703372" y="3898323"/>
              <a:ext cx="2021477" cy="623248"/>
            </a:xfrm>
            <a:prstGeom prst="rect">
              <a:avLst/>
            </a:prstGeom>
          </p:spPr>
          <p:txBody>
            <a:bodyPr vert="horz" wrap="square" lIns="0" tIns="0" rIns="0" bIns="0" rtlCol="0" anchor="t">
              <a:spAutoFit/>
            </a:bodyPr>
            <a:lstStyle>
              <a:lvl1pPr marL="233363" indent="-233363" algn="l" defTabSz="914377" rtl="0" eaLnBrk="1" latinLnBrk="0" hangingPunct="1">
                <a:lnSpc>
                  <a:spcPct val="90000"/>
                </a:lnSpc>
                <a:spcBef>
                  <a:spcPts val="1200"/>
                </a:spcBef>
                <a:buClr>
                  <a:schemeClr val="tx1"/>
                </a:buClr>
                <a:buSzPct val="80000"/>
                <a:buFont typeface="Wingdings" charset="2"/>
                <a:buChar char="§"/>
                <a:defRPr sz="2000" b="0" kern="1200" baseline="0">
                  <a:solidFill>
                    <a:schemeClr val="tx2"/>
                  </a:solidFill>
                  <a:latin typeface="+mn-lt"/>
                  <a:ea typeface="+mn-ea"/>
                  <a:cs typeface="+mn-cs"/>
                </a:defRPr>
              </a:lvl1pPr>
              <a:lvl2pPr marL="454025" indent="-182563" algn="l" defTabSz="914377" rtl="0" eaLnBrk="1" latinLnBrk="0" hangingPunct="1">
                <a:lnSpc>
                  <a:spcPct val="90000"/>
                </a:lnSpc>
                <a:spcBef>
                  <a:spcPts val="800"/>
                </a:spcBef>
                <a:buClr>
                  <a:schemeClr val="tx1"/>
                </a:buClr>
                <a:buSzPct val="80000"/>
                <a:buFont typeface="Wingdings" charset="2"/>
                <a:buChar char="§"/>
                <a:defRPr sz="1800" kern="1200">
                  <a:solidFill>
                    <a:schemeClr val="tx2"/>
                  </a:solidFill>
                  <a:latin typeface="+mn-lt"/>
                  <a:ea typeface="+mn-ea"/>
                  <a:cs typeface="+mn-cs"/>
                </a:defRPr>
              </a:lvl2pPr>
              <a:lvl3pPr marL="622300" indent="-136525" algn="l" defTabSz="914377" rtl="0" eaLnBrk="1" latinLnBrk="0" hangingPunct="1">
                <a:lnSpc>
                  <a:spcPct val="90000"/>
                </a:lnSpc>
                <a:spcBef>
                  <a:spcPts val="600"/>
                </a:spcBef>
                <a:buClr>
                  <a:schemeClr val="tx1"/>
                </a:buClr>
                <a:buSzPct val="80000"/>
                <a:buFont typeface="Wingdings" charset="2"/>
                <a:buChar char="§"/>
                <a:defRPr sz="1600" kern="1200">
                  <a:solidFill>
                    <a:schemeClr val="tx2"/>
                  </a:solidFill>
                  <a:latin typeface="+mn-lt"/>
                  <a:ea typeface="+mn-ea"/>
                  <a:cs typeface="+mn-cs"/>
                </a:defRPr>
              </a:lvl3pPr>
              <a:lvl4pPr marL="793750"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4pPr>
              <a:lvl5pPr marL="963613"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5pPr>
              <a:lvl6pPr marL="1051534"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6pPr>
              <a:lvl7pPr marL="1188690"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7pPr>
              <a:lvl8pPr marL="1371566"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8pPr>
              <a:lvl9pPr marL="1554441"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9pPr>
            </a:lstStyle>
            <a:p>
              <a:pPr marL="0" lvl="0" indent="0">
                <a:lnSpc>
                  <a:spcPct val="100000"/>
                </a:lnSpc>
                <a:spcBef>
                  <a:spcPts val="300"/>
                </a:spcBef>
                <a:buClr>
                  <a:srgbClr val="0081E3"/>
                </a:buClr>
                <a:buNone/>
              </a:pPr>
              <a:r>
                <a:rPr lang="en-US" sz="1400" b="1" dirty="0"/>
                <a:t>Aaron Shapiro</a:t>
              </a:r>
            </a:p>
            <a:p>
              <a:pPr marL="0" lvl="0" indent="0">
                <a:lnSpc>
                  <a:spcPct val="100000"/>
                </a:lnSpc>
                <a:spcBef>
                  <a:spcPts val="300"/>
                </a:spcBef>
                <a:buClr>
                  <a:srgbClr val="0081E3"/>
                </a:buClr>
                <a:buNone/>
              </a:pPr>
              <a:r>
                <a:rPr lang="en-US" sz="1200" dirty="0">
                  <a:solidFill>
                    <a:srgbClr val="39414D"/>
                  </a:solidFill>
                </a:rPr>
                <a:t>FSA, EA, MAAA</a:t>
              </a:r>
              <a:br>
                <a:rPr lang="en-US" sz="1200" dirty="0">
                  <a:solidFill>
                    <a:srgbClr val="39414D"/>
                  </a:solidFill>
                </a:rPr>
              </a:br>
              <a:r>
                <a:rPr lang="en-US" sz="1200" dirty="0">
                  <a:solidFill>
                    <a:srgbClr val="39414D"/>
                  </a:solidFill>
                </a:rPr>
                <a:t>Little Falls, NJ</a:t>
              </a:r>
            </a:p>
          </p:txBody>
        </p:sp>
        <p:sp>
          <p:nvSpPr>
            <p:cNvPr id="14" name="Content Placeholder 1">
              <a:extLst>
                <a:ext uri="{FF2B5EF4-FFF2-40B4-BE49-F238E27FC236}">
                  <a16:creationId xmlns:a16="http://schemas.microsoft.com/office/drawing/2014/main" id="{18342EFC-DC37-9046-B971-3B3AB3E37E2D}"/>
                </a:ext>
              </a:extLst>
            </p:cNvPr>
            <p:cNvSpPr txBox="1">
              <a:spLocks/>
            </p:cNvSpPr>
            <p:nvPr/>
          </p:nvSpPr>
          <p:spPr>
            <a:xfrm>
              <a:off x="8775477" y="3898323"/>
              <a:ext cx="2016520" cy="623248"/>
            </a:xfrm>
            <a:prstGeom prst="rect">
              <a:avLst/>
            </a:prstGeom>
          </p:spPr>
          <p:txBody>
            <a:bodyPr vert="horz" wrap="square" lIns="0" tIns="0" rIns="0" bIns="0" rtlCol="0" anchor="t">
              <a:spAutoFit/>
            </a:bodyPr>
            <a:lstStyle>
              <a:lvl1pPr marL="233363" indent="-233363" algn="l" defTabSz="914377" rtl="0" eaLnBrk="1" latinLnBrk="0" hangingPunct="1">
                <a:lnSpc>
                  <a:spcPct val="90000"/>
                </a:lnSpc>
                <a:spcBef>
                  <a:spcPts val="1200"/>
                </a:spcBef>
                <a:buClr>
                  <a:schemeClr val="tx1"/>
                </a:buClr>
                <a:buSzPct val="80000"/>
                <a:buFont typeface="Wingdings" charset="2"/>
                <a:buChar char="§"/>
                <a:defRPr sz="2000" b="0" kern="1200" baseline="0">
                  <a:solidFill>
                    <a:schemeClr val="tx2"/>
                  </a:solidFill>
                  <a:latin typeface="+mn-lt"/>
                  <a:ea typeface="+mn-ea"/>
                  <a:cs typeface="+mn-cs"/>
                </a:defRPr>
              </a:lvl1pPr>
              <a:lvl2pPr marL="454025" indent="-182563" algn="l" defTabSz="914377" rtl="0" eaLnBrk="1" latinLnBrk="0" hangingPunct="1">
                <a:lnSpc>
                  <a:spcPct val="90000"/>
                </a:lnSpc>
                <a:spcBef>
                  <a:spcPts val="800"/>
                </a:spcBef>
                <a:buClr>
                  <a:schemeClr val="tx1"/>
                </a:buClr>
                <a:buSzPct val="80000"/>
                <a:buFont typeface="Wingdings" charset="2"/>
                <a:buChar char="§"/>
                <a:defRPr sz="1800" kern="1200">
                  <a:solidFill>
                    <a:schemeClr val="tx2"/>
                  </a:solidFill>
                  <a:latin typeface="+mn-lt"/>
                  <a:ea typeface="+mn-ea"/>
                  <a:cs typeface="+mn-cs"/>
                </a:defRPr>
              </a:lvl2pPr>
              <a:lvl3pPr marL="622300" indent="-136525" algn="l" defTabSz="914377" rtl="0" eaLnBrk="1" latinLnBrk="0" hangingPunct="1">
                <a:lnSpc>
                  <a:spcPct val="90000"/>
                </a:lnSpc>
                <a:spcBef>
                  <a:spcPts val="600"/>
                </a:spcBef>
                <a:buClr>
                  <a:schemeClr val="tx1"/>
                </a:buClr>
                <a:buSzPct val="80000"/>
                <a:buFont typeface="Wingdings" charset="2"/>
                <a:buChar char="§"/>
                <a:defRPr sz="1600" kern="1200">
                  <a:solidFill>
                    <a:schemeClr val="tx2"/>
                  </a:solidFill>
                  <a:latin typeface="+mn-lt"/>
                  <a:ea typeface="+mn-ea"/>
                  <a:cs typeface="+mn-cs"/>
                </a:defRPr>
              </a:lvl3pPr>
              <a:lvl4pPr marL="793750"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4pPr>
              <a:lvl5pPr marL="963613" indent="-136525" algn="l" defTabSz="914377" rtl="0" eaLnBrk="1" latinLnBrk="0" hangingPunct="1">
                <a:lnSpc>
                  <a:spcPct val="90000"/>
                </a:lnSpc>
                <a:spcBef>
                  <a:spcPts val="600"/>
                </a:spcBef>
                <a:buClr>
                  <a:schemeClr val="tx1"/>
                </a:buClr>
                <a:buSzPct val="80000"/>
                <a:buFont typeface="Wingdings" charset="2"/>
                <a:buChar char="§"/>
                <a:defRPr sz="1400" kern="1200">
                  <a:solidFill>
                    <a:schemeClr val="tx2"/>
                  </a:solidFill>
                  <a:latin typeface="+mn-lt"/>
                  <a:ea typeface="+mn-ea"/>
                  <a:cs typeface="+mn-cs"/>
                </a:defRPr>
              </a:lvl5pPr>
              <a:lvl6pPr marL="1051534"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6pPr>
              <a:lvl7pPr marL="1188690"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7pPr>
              <a:lvl8pPr marL="1371566"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8pPr>
              <a:lvl9pPr marL="1554441" indent="-137157" algn="l" defTabSz="914377"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9pPr>
            </a:lstStyle>
            <a:p>
              <a:pPr marL="0" lvl="0" indent="0">
                <a:lnSpc>
                  <a:spcPct val="100000"/>
                </a:lnSpc>
                <a:spcBef>
                  <a:spcPts val="300"/>
                </a:spcBef>
                <a:buClr>
                  <a:srgbClr val="0081E3"/>
                </a:buClr>
                <a:buNone/>
              </a:pPr>
              <a:r>
                <a:rPr lang="en-US" sz="1400" b="1" dirty="0"/>
                <a:t>Bill Winningham</a:t>
              </a:r>
            </a:p>
            <a:p>
              <a:pPr marL="0" lvl="0" indent="0">
                <a:lnSpc>
                  <a:spcPct val="100000"/>
                </a:lnSpc>
                <a:spcBef>
                  <a:spcPts val="300"/>
                </a:spcBef>
                <a:buClr>
                  <a:srgbClr val="0081E3"/>
                </a:buClr>
                <a:buNone/>
              </a:pPr>
              <a:r>
                <a:rPr lang="en-US" sz="1200" dirty="0">
                  <a:solidFill>
                    <a:srgbClr val="39414D"/>
                  </a:solidFill>
                </a:rPr>
                <a:t>EA, MAAA</a:t>
              </a:r>
              <a:br>
                <a:rPr lang="en-US" sz="1200" dirty="0">
                  <a:solidFill>
                    <a:srgbClr val="39414D"/>
                  </a:solidFill>
                </a:rPr>
              </a:br>
              <a:r>
                <a:rPr lang="en-US" sz="1200" dirty="0">
                  <a:solidFill>
                    <a:srgbClr val="39414D"/>
                  </a:solidFill>
                </a:rPr>
                <a:t>St. Louis, MO</a:t>
              </a:r>
            </a:p>
          </p:txBody>
        </p:sp>
        <p:pic>
          <p:nvPicPr>
            <p:cNvPr id="2" name="Picture 4">
              <a:extLst>
                <a:ext uri="{FF2B5EF4-FFF2-40B4-BE49-F238E27FC236}">
                  <a16:creationId xmlns:a16="http://schemas.microsoft.com/office/drawing/2014/main" id="{BDFBA38E-5429-4A13-B0A5-25962EF1DC20}"/>
                </a:ext>
              </a:extLst>
            </p:cNvPr>
            <p:cNvPicPr>
              <a:picLocks noChangeAspect="1"/>
            </p:cNvPicPr>
            <p:nvPr/>
          </p:nvPicPr>
          <p:blipFill>
            <a:blip r:embed="rId4"/>
            <a:stretch>
              <a:fillRect/>
            </a:stretch>
          </p:blipFill>
          <p:spPr>
            <a:xfrm>
              <a:off x="4503988" y="1945009"/>
              <a:ext cx="1346480" cy="1828800"/>
            </a:xfrm>
            <a:prstGeom prst="rect">
              <a:avLst/>
            </a:prstGeom>
          </p:spPr>
        </p:pic>
        <p:pic>
          <p:nvPicPr>
            <p:cNvPr id="7" name="Picture 6" descr="A picture containing person, posing&#10;&#10;Description automatically generated">
              <a:extLst>
                <a:ext uri="{FF2B5EF4-FFF2-40B4-BE49-F238E27FC236}">
                  <a16:creationId xmlns:a16="http://schemas.microsoft.com/office/drawing/2014/main" id="{107AAD26-E9A8-43DB-A2F8-E35AF64378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4804" y="1945009"/>
              <a:ext cx="1306280" cy="1828800"/>
            </a:xfrm>
            <a:prstGeom prst="rect">
              <a:avLst/>
            </a:prstGeom>
          </p:spPr>
        </p:pic>
        <p:pic>
          <p:nvPicPr>
            <p:cNvPr id="9" name="Picture 8" descr="A person in a suit and tie&#10;&#10;Description automatically generated with medium confidence">
              <a:extLst>
                <a:ext uri="{FF2B5EF4-FFF2-40B4-BE49-F238E27FC236}">
                  <a16:creationId xmlns:a16="http://schemas.microsoft.com/office/drawing/2014/main" id="{BB003E63-0B3D-4E9C-9D34-EF4FDAC8AB4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03372" y="1945009"/>
              <a:ext cx="1219200" cy="1828800"/>
            </a:xfrm>
            <a:prstGeom prst="rect">
              <a:avLst/>
            </a:prstGeom>
          </p:spPr>
        </p:pic>
        <p:pic>
          <p:nvPicPr>
            <p:cNvPr id="12" name="Picture 11" descr="A person wearing glasses and a suit&#10;&#10;Description automatically generated with medium confidence">
              <a:extLst>
                <a:ext uri="{FF2B5EF4-FFF2-40B4-BE49-F238E27FC236}">
                  <a16:creationId xmlns:a16="http://schemas.microsoft.com/office/drawing/2014/main" id="{3D085337-D69B-4D5D-8065-1C2C4BCA39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775477" y="1945009"/>
              <a:ext cx="1306280" cy="1828800"/>
            </a:xfrm>
            <a:prstGeom prst="rect">
              <a:avLst/>
            </a:prstGeom>
          </p:spPr>
        </p:pic>
      </p:grpSp>
    </p:spTree>
    <p:extLst>
      <p:ext uri="{BB962C8B-B14F-4D97-AF65-F5344CB8AC3E}">
        <p14:creationId xmlns:p14="http://schemas.microsoft.com/office/powerpoint/2010/main" val="353055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Pentagon 2">
            <a:extLst>
              <a:ext uri="{FF2B5EF4-FFF2-40B4-BE49-F238E27FC236}">
                <a16:creationId xmlns:a16="http://schemas.microsoft.com/office/drawing/2014/main" id="{02FB4B24-0AE4-420A-B405-0E373EB02D0A}"/>
              </a:ext>
            </a:extLst>
          </p:cNvPr>
          <p:cNvSpPr/>
          <p:nvPr/>
        </p:nvSpPr>
        <p:spPr bwMode="ltGray">
          <a:xfrm>
            <a:off x="609442" y="1674670"/>
            <a:ext cx="10969942" cy="1075750"/>
          </a:xfrm>
          <a:prstGeom prst="homePlate">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5" name="Slide Number Placeholder 4"/>
          <p:cNvSpPr>
            <a:spLocks noGrp="1"/>
          </p:cNvSpPr>
          <p:nvPr>
            <p:ph type="sldNum" sz="quarter" idx="12"/>
          </p:nvPr>
        </p:nvSpPr>
        <p:spPr/>
        <p:txBody>
          <a:bodyPr/>
          <a:lstStyle/>
          <a:p>
            <a:fld id="{B016F8AB-BCEA-4347-8BA6-BE776009BC89}" type="slidenum">
              <a:rPr lang="en-US" smtClean="0"/>
              <a:t>3</a:t>
            </a:fld>
            <a:endParaRPr lang="en-US" dirty="0"/>
          </a:p>
        </p:txBody>
      </p:sp>
      <p:sp>
        <p:nvSpPr>
          <p:cNvPr id="2" name="Title 1"/>
          <p:cNvSpPr>
            <a:spLocks noGrp="1"/>
          </p:cNvSpPr>
          <p:nvPr>
            <p:ph type="title"/>
          </p:nvPr>
        </p:nvSpPr>
        <p:spPr/>
        <p:txBody>
          <a:bodyPr/>
          <a:lstStyle/>
          <a:p>
            <a:r>
              <a:rPr lang="en-US" dirty="0"/>
              <a:t>Risk-Based Funding Policy</a:t>
            </a:r>
          </a:p>
        </p:txBody>
      </p:sp>
      <p:sp>
        <p:nvSpPr>
          <p:cNvPr id="6" name="Text Placeholder 5"/>
          <p:cNvSpPr>
            <a:spLocks noGrp="1"/>
          </p:cNvSpPr>
          <p:nvPr>
            <p:ph type="body" sz="quarter" idx="13"/>
          </p:nvPr>
        </p:nvSpPr>
        <p:spPr/>
        <p:txBody>
          <a:bodyPr/>
          <a:lstStyle/>
          <a:p>
            <a:r>
              <a:rPr lang="en-US" dirty="0"/>
              <a:t>Overview</a:t>
            </a:r>
          </a:p>
        </p:txBody>
      </p:sp>
      <p:grpSp>
        <p:nvGrpSpPr>
          <p:cNvPr id="8" name="Group 7">
            <a:extLst>
              <a:ext uri="{FF2B5EF4-FFF2-40B4-BE49-F238E27FC236}">
                <a16:creationId xmlns:a16="http://schemas.microsoft.com/office/drawing/2014/main" id="{0219035C-025E-6E48-B96A-72D4B80DCA42}"/>
              </a:ext>
            </a:extLst>
          </p:cNvPr>
          <p:cNvGrpSpPr/>
          <p:nvPr/>
        </p:nvGrpSpPr>
        <p:grpSpPr>
          <a:xfrm>
            <a:off x="1293811" y="1873157"/>
            <a:ext cx="9601201" cy="4159681"/>
            <a:chOff x="1295398" y="1861727"/>
            <a:chExt cx="9601201" cy="4159681"/>
          </a:xfrm>
        </p:grpSpPr>
        <p:sp>
          <p:nvSpPr>
            <p:cNvPr id="7" name="Rectangle 6"/>
            <p:cNvSpPr/>
            <p:nvPr/>
          </p:nvSpPr>
          <p:spPr bwMode="gray">
            <a:xfrm>
              <a:off x="1295400" y="1861727"/>
              <a:ext cx="1816443" cy="944946"/>
            </a:xfrm>
            <a:prstGeom prst="rect">
              <a:avLst/>
            </a:prstGeom>
            <a:solidFill>
              <a:schemeClr val="tx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pPr>
              <a:r>
                <a:rPr lang="en-US" sz="1400" b="1" dirty="0"/>
                <a:t>Cost </a:t>
              </a:r>
            </a:p>
            <a:p>
              <a:pPr>
                <a:lnSpc>
                  <a:spcPct val="90000"/>
                </a:lnSpc>
              </a:pPr>
              <a:r>
                <a:rPr lang="en-US" sz="1400" b="1" dirty="0"/>
                <a:t>Method</a:t>
              </a:r>
            </a:p>
          </p:txBody>
        </p:sp>
        <p:sp>
          <p:nvSpPr>
            <p:cNvPr id="9" name="Rectangle 8"/>
            <p:cNvSpPr/>
            <p:nvPr/>
          </p:nvSpPr>
          <p:spPr bwMode="gray">
            <a:xfrm>
              <a:off x="1295398" y="2812996"/>
              <a:ext cx="1816443" cy="3206269"/>
            </a:xfrm>
            <a:prstGeom prst="rect">
              <a:avLst/>
            </a:prstGeom>
            <a:solidFill>
              <a:schemeClr val="tx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marL="182880" indent="-182880">
                <a:lnSpc>
                  <a:spcPct val="110000"/>
                </a:lnSpc>
                <a:spcBef>
                  <a:spcPts val="600"/>
                </a:spcBef>
                <a:buClr>
                  <a:schemeClr val="bg1"/>
                </a:buClr>
                <a:buSzPct val="80000"/>
                <a:buFont typeface="Wingdings" charset="2"/>
                <a:buChar char="§"/>
              </a:pPr>
              <a:r>
                <a:rPr lang="en-US" sz="1200" dirty="0">
                  <a:solidFill>
                    <a:schemeClr val="bg1"/>
                  </a:solidFill>
                </a:rPr>
                <a:t>Entry age normal, level percent of pay (level dollar if not pay-related)</a:t>
              </a:r>
            </a:p>
          </p:txBody>
        </p:sp>
        <p:sp>
          <p:nvSpPr>
            <p:cNvPr id="20" name="Rectangle 19"/>
            <p:cNvSpPr/>
            <p:nvPr/>
          </p:nvSpPr>
          <p:spPr bwMode="gray">
            <a:xfrm>
              <a:off x="3241588" y="1861727"/>
              <a:ext cx="1816443" cy="944946"/>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pPr>
              <a:r>
                <a:rPr lang="en-US" sz="1400" b="1" dirty="0"/>
                <a:t>Asset Method</a:t>
              </a:r>
            </a:p>
          </p:txBody>
        </p:sp>
        <p:sp>
          <p:nvSpPr>
            <p:cNvPr id="21" name="Rectangle 20"/>
            <p:cNvSpPr/>
            <p:nvPr/>
          </p:nvSpPr>
          <p:spPr bwMode="gray">
            <a:xfrm>
              <a:off x="3241588" y="2812997"/>
              <a:ext cx="1816443" cy="3206268"/>
            </a:xfrm>
            <a:prstGeom prst="rect">
              <a:avLst/>
            </a:prstGeom>
            <a:solidFill>
              <a:schemeClr val="tx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marL="182880" indent="-182880">
                <a:lnSpc>
                  <a:spcPct val="110000"/>
                </a:lnSpc>
                <a:spcBef>
                  <a:spcPts val="600"/>
                </a:spcBef>
                <a:buClr>
                  <a:schemeClr val="bg1"/>
                </a:buClr>
                <a:buSzPct val="80000"/>
                <a:buFont typeface="Wingdings" charset="2"/>
                <a:buChar char="§"/>
              </a:pPr>
              <a:r>
                <a:rPr lang="en-US" sz="1200" dirty="0">
                  <a:solidFill>
                    <a:schemeClr val="bg1"/>
                  </a:solidFill>
                </a:rPr>
                <a:t>Market Value of Assets</a:t>
              </a:r>
            </a:p>
            <a:p>
              <a:pPr marL="182880" indent="-182880">
                <a:lnSpc>
                  <a:spcPct val="110000"/>
                </a:lnSpc>
                <a:spcBef>
                  <a:spcPts val="600"/>
                </a:spcBef>
                <a:buClr>
                  <a:schemeClr val="bg1"/>
                </a:buClr>
                <a:buSzPct val="80000"/>
                <a:buFont typeface="Wingdings" charset="2"/>
                <a:buChar char="§"/>
              </a:pPr>
              <a:r>
                <a:rPr lang="en-US" sz="1200" dirty="0">
                  <a:solidFill>
                    <a:schemeClr val="bg1"/>
                  </a:solidFill>
                </a:rPr>
                <a:t>Asset smoothing, max 5 years with a 20% corridor</a:t>
              </a:r>
            </a:p>
            <a:p>
              <a:pPr marL="182880" indent="-182880">
                <a:lnSpc>
                  <a:spcPct val="110000"/>
                </a:lnSpc>
                <a:spcBef>
                  <a:spcPts val="600"/>
                </a:spcBef>
                <a:buClr>
                  <a:schemeClr val="bg1"/>
                </a:buClr>
                <a:buSzPct val="80000"/>
                <a:buFont typeface="Wingdings" charset="2"/>
                <a:buChar char="§"/>
              </a:pPr>
              <a:r>
                <a:rPr lang="en-US" sz="1200" dirty="0">
                  <a:solidFill>
                    <a:schemeClr val="bg1"/>
                  </a:solidFill>
                </a:rPr>
                <a:t>If smoothing applied, reduces the maximum amortization period</a:t>
              </a:r>
            </a:p>
          </p:txBody>
        </p:sp>
        <p:sp>
          <p:nvSpPr>
            <p:cNvPr id="23" name="Rectangle 22"/>
            <p:cNvSpPr/>
            <p:nvPr/>
          </p:nvSpPr>
          <p:spPr bwMode="gray">
            <a:xfrm>
              <a:off x="5187778" y="1861727"/>
              <a:ext cx="1816443" cy="944946"/>
            </a:xfrm>
            <a:prstGeom prst="rect">
              <a:avLst/>
            </a:prstGeom>
            <a:solidFill>
              <a:schemeClr val="tx1">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pPr>
              <a:r>
                <a:rPr lang="en-US" sz="1400" b="1" dirty="0"/>
                <a:t>Amortization Method</a:t>
              </a:r>
            </a:p>
          </p:txBody>
        </p:sp>
        <p:sp>
          <p:nvSpPr>
            <p:cNvPr id="24" name="Rectangle 23"/>
            <p:cNvSpPr/>
            <p:nvPr/>
          </p:nvSpPr>
          <p:spPr bwMode="gray">
            <a:xfrm>
              <a:off x="5187778" y="2812997"/>
              <a:ext cx="1816443" cy="3206268"/>
            </a:xfrm>
            <a:prstGeom prst="rect">
              <a:avLst/>
            </a:prstGeom>
            <a:solidFill>
              <a:schemeClr val="tx1">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Layered</a:t>
              </a: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Level percent of pay (level dollar if not pay-related </a:t>
              </a:r>
              <a:r>
                <a:rPr lang="en-US" sz="1200" b="1" u="sng" dirty="0">
                  <a:solidFill>
                    <a:schemeClr val="bg1"/>
                  </a:solidFill>
                </a:rPr>
                <a:t>or</a:t>
              </a:r>
              <a:r>
                <a:rPr lang="en-US" sz="1200" dirty="0">
                  <a:solidFill>
                    <a:schemeClr val="bg1"/>
                  </a:solidFill>
                </a:rPr>
                <a:t> accruals frozen)</a:t>
              </a: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Max 15 years of deferrals, reduced for asset smoothing</a:t>
              </a:r>
            </a:p>
          </p:txBody>
        </p:sp>
        <p:sp>
          <p:nvSpPr>
            <p:cNvPr id="26" name="Rectangle 25"/>
            <p:cNvSpPr/>
            <p:nvPr/>
          </p:nvSpPr>
          <p:spPr bwMode="gray">
            <a:xfrm>
              <a:off x="7133968" y="1861727"/>
              <a:ext cx="1816443" cy="944946"/>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pPr>
              <a:r>
                <a:rPr lang="en-US" sz="1400" b="1" dirty="0"/>
                <a:t>Risk </a:t>
              </a:r>
              <a:br>
                <a:rPr lang="en-US" sz="1400" b="1" dirty="0"/>
              </a:br>
              <a:r>
                <a:rPr lang="en-US" sz="1400" b="1" dirty="0"/>
                <a:t>Adjustment</a:t>
              </a:r>
            </a:p>
          </p:txBody>
        </p:sp>
        <p:sp>
          <p:nvSpPr>
            <p:cNvPr id="27" name="Rectangle 26"/>
            <p:cNvSpPr/>
            <p:nvPr/>
          </p:nvSpPr>
          <p:spPr bwMode="gray">
            <a:xfrm>
              <a:off x="7133966" y="2815140"/>
              <a:ext cx="1816443" cy="3206268"/>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Risk matrix yields a risk load factor of at least 100%</a:t>
              </a: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Funding Policy Liability (FPL) = Accrued Liability x Risk Load Factor</a:t>
              </a: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ADC = Normal Cost + Layered Amortization of unfunded FPL</a:t>
              </a:r>
            </a:p>
          </p:txBody>
        </p:sp>
        <p:sp>
          <p:nvSpPr>
            <p:cNvPr id="29" name="Rectangle 28"/>
            <p:cNvSpPr/>
            <p:nvPr/>
          </p:nvSpPr>
          <p:spPr bwMode="gray">
            <a:xfrm>
              <a:off x="9080156" y="1861727"/>
              <a:ext cx="1816443" cy="944946"/>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90000"/>
                </a:lnSpc>
              </a:pPr>
              <a:r>
                <a:rPr lang="en-US" sz="1400" b="1" dirty="0"/>
                <a:t>Contribution Surplus </a:t>
              </a:r>
              <a:br>
                <a:rPr lang="en-US" sz="1400" b="1" dirty="0"/>
              </a:br>
              <a:r>
                <a:rPr lang="en-US" sz="1400" b="1" dirty="0"/>
                <a:t>Account (CSA)</a:t>
              </a:r>
            </a:p>
          </p:txBody>
        </p:sp>
        <p:sp>
          <p:nvSpPr>
            <p:cNvPr id="30" name="Rectangle 29"/>
            <p:cNvSpPr/>
            <p:nvPr/>
          </p:nvSpPr>
          <p:spPr bwMode="gray">
            <a:xfrm>
              <a:off x="9080156" y="2812996"/>
              <a:ext cx="1816443" cy="3206269"/>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91440" rIns="91440" bIns="91440" numCol="1" spcCol="0" rtlCol="0" fromWordArt="0" anchor="t" anchorCtr="0" forceAA="0" compatLnSpc="1">
              <a:prstTxWarp prst="textNoShape">
                <a:avLst/>
              </a:prstTxWarp>
              <a:noAutofit/>
            </a:bodyPr>
            <a:lstStyle/>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Contributions greater than ADC can be allocated to the CSA</a:t>
              </a: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CSA adjusted by actual investment return annually</a:t>
              </a:r>
              <a:endParaRPr lang="en-US" sz="1200" dirty="0">
                <a:solidFill>
                  <a:schemeClr val="bg1"/>
                </a:solidFill>
                <a:cs typeface="Arial"/>
              </a:endParaRPr>
            </a:p>
            <a:p>
              <a:pPr marL="182880" lvl="0" indent="-182880">
                <a:lnSpc>
                  <a:spcPct val="110000"/>
                </a:lnSpc>
                <a:spcBef>
                  <a:spcPts val="600"/>
                </a:spcBef>
                <a:buClr>
                  <a:schemeClr val="bg1"/>
                </a:buClr>
                <a:buSzPct val="80000"/>
                <a:buFont typeface="Wingdings" charset="2"/>
                <a:buChar char="§"/>
              </a:pPr>
              <a:r>
                <a:rPr lang="en-US" sz="1200" dirty="0">
                  <a:solidFill>
                    <a:schemeClr val="bg1"/>
                  </a:solidFill>
                </a:rPr>
                <a:t>Apply towards future benefit improvements or reduce ADC</a:t>
              </a:r>
              <a:endParaRPr lang="en-US" sz="1200" dirty="0">
                <a:solidFill>
                  <a:schemeClr val="bg1"/>
                </a:solidFill>
                <a:cs typeface="Arial"/>
              </a:endParaRPr>
            </a:p>
          </p:txBody>
        </p:sp>
      </p:grpSp>
    </p:spTree>
    <p:extLst>
      <p:ext uri="{BB962C8B-B14F-4D97-AF65-F5344CB8AC3E}">
        <p14:creationId xmlns:p14="http://schemas.microsoft.com/office/powerpoint/2010/main" val="197591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FC4744-2798-FC49-A559-7081EC041F10}"/>
              </a:ext>
            </a:extLst>
          </p:cNvPr>
          <p:cNvSpPr/>
          <p:nvPr/>
        </p:nvSpPr>
        <p:spPr bwMode="ltGray">
          <a:xfrm>
            <a:off x="0" y="1507694"/>
            <a:ext cx="12192000" cy="4549698"/>
          </a:xfrm>
          <a:prstGeom prst="rect">
            <a:avLst/>
          </a:prstGeom>
          <a:solidFill>
            <a:schemeClr val="bg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2" name="Title 1"/>
          <p:cNvSpPr>
            <a:spLocks noGrp="1"/>
          </p:cNvSpPr>
          <p:nvPr>
            <p:ph type="title"/>
          </p:nvPr>
        </p:nvSpPr>
        <p:spPr/>
        <p:txBody>
          <a:bodyPr/>
          <a:lstStyle/>
          <a:p>
            <a:r>
              <a:rPr lang="en-US" dirty="0"/>
              <a:t>Risk Matrix</a:t>
            </a:r>
          </a:p>
        </p:txBody>
      </p:sp>
      <p:sp>
        <p:nvSpPr>
          <p:cNvPr id="5" name="Slide Number Placeholder 4"/>
          <p:cNvSpPr>
            <a:spLocks noGrp="1"/>
          </p:cNvSpPr>
          <p:nvPr>
            <p:ph type="sldNum" sz="quarter" idx="12"/>
          </p:nvPr>
        </p:nvSpPr>
        <p:spPr/>
        <p:txBody>
          <a:bodyPr/>
          <a:lstStyle/>
          <a:p>
            <a:fld id="{B016F8AB-BCEA-4347-8BA6-BE776009BC89}" type="slidenum">
              <a:rPr lang="uk-UA" smtClean="0"/>
              <a:pPr/>
              <a:t>4</a:t>
            </a:fld>
            <a:endParaRPr lang="uk-UA"/>
          </a:p>
        </p:txBody>
      </p:sp>
      <p:sp>
        <p:nvSpPr>
          <p:cNvPr id="8" name="Text Placeholder 7"/>
          <p:cNvSpPr>
            <a:spLocks noGrp="1"/>
          </p:cNvSpPr>
          <p:nvPr>
            <p:ph type="body" sz="quarter" idx="13"/>
          </p:nvPr>
        </p:nvSpPr>
        <p:spPr>
          <a:xfrm>
            <a:off x="609441" y="990600"/>
            <a:ext cx="10969943" cy="553998"/>
          </a:xfrm>
        </p:spPr>
        <p:txBody>
          <a:bodyPr/>
          <a:lstStyle/>
          <a:p>
            <a:r>
              <a:rPr lang="en-US" dirty="0"/>
              <a:t>Investment Risk</a:t>
            </a:r>
          </a:p>
          <a:p>
            <a:endParaRPr lang="en-US" dirty="0"/>
          </a:p>
        </p:txBody>
      </p:sp>
      <p:graphicFrame>
        <p:nvGraphicFramePr>
          <p:cNvPr id="4" name="Table 3">
            <a:extLst>
              <a:ext uri="{FF2B5EF4-FFF2-40B4-BE49-F238E27FC236}">
                <a16:creationId xmlns:a16="http://schemas.microsoft.com/office/drawing/2014/main" id="{60232E33-B0A1-4045-946A-011A12081219}"/>
              </a:ext>
            </a:extLst>
          </p:cNvPr>
          <p:cNvGraphicFramePr>
            <a:graphicFrameLocks noGrp="1"/>
          </p:cNvGraphicFramePr>
          <p:nvPr>
            <p:extLst>
              <p:ext uri="{D42A27DB-BD31-4B8C-83A1-F6EECF244321}">
                <p14:modId xmlns:p14="http://schemas.microsoft.com/office/powerpoint/2010/main" val="291147548"/>
              </p:ext>
            </p:extLst>
          </p:nvPr>
        </p:nvGraphicFramePr>
        <p:xfrm>
          <a:off x="2400391" y="1578113"/>
          <a:ext cx="7388041" cy="4408859"/>
        </p:xfrm>
        <a:graphic>
          <a:graphicData uri="http://schemas.openxmlformats.org/drawingml/2006/table">
            <a:tbl>
              <a:tblPr/>
              <a:tblGrid>
                <a:gridCol w="2209393">
                  <a:extLst>
                    <a:ext uri="{9D8B030D-6E8A-4147-A177-3AD203B41FA5}">
                      <a16:colId xmlns:a16="http://schemas.microsoft.com/office/drawing/2014/main" val="2952085927"/>
                    </a:ext>
                  </a:extLst>
                </a:gridCol>
                <a:gridCol w="1974107">
                  <a:extLst>
                    <a:ext uri="{9D8B030D-6E8A-4147-A177-3AD203B41FA5}">
                      <a16:colId xmlns:a16="http://schemas.microsoft.com/office/drawing/2014/main" val="1938421324"/>
                    </a:ext>
                  </a:extLst>
                </a:gridCol>
                <a:gridCol w="1569233">
                  <a:extLst>
                    <a:ext uri="{9D8B030D-6E8A-4147-A177-3AD203B41FA5}">
                      <a16:colId xmlns:a16="http://schemas.microsoft.com/office/drawing/2014/main" val="1235415974"/>
                    </a:ext>
                  </a:extLst>
                </a:gridCol>
                <a:gridCol w="1635308">
                  <a:extLst>
                    <a:ext uri="{9D8B030D-6E8A-4147-A177-3AD203B41FA5}">
                      <a16:colId xmlns:a16="http://schemas.microsoft.com/office/drawing/2014/main" val="1703970985"/>
                    </a:ext>
                  </a:extLst>
                </a:gridCol>
              </a:tblGrid>
              <a:tr h="268782">
                <a:tc>
                  <a:txBody>
                    <a:bodyPr/>
                    <a:lstStyle/>
                    <a:p>
                      <a:pPr marL="91440" algn="l" fontAlgn="b"/>
                      <a:r>
                        <a:rPr lang="en-US" sz="1000" b="1" i="0" u="none" strike="noStrike" cap="all" baseline="0" dirty="0">
                          <a:solidFill>
                            <a:schemeClr val="tx1"/>
                          </a:solidFill>
                          <a:effectLst/>
                          <a:latin typeface="+mn-lt"/>
                        </a:rPr>
                        <a:t>Description of Risk</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91440" algn="l" fontAlgn="b"/>
                      <a:r>
                        <a:rPr lang="en-US" sz="1000" b="1" i="0" u="none" strike="noStrike" cap="all" baseline="0" dirty="0">
                          <a:solidFill>
                            <a:schemeClr val="tx1"/>
                          </a:solidFill>
                          <a:effectLst/>
                          <a:latin typeface="+mn-lt"/>
                        </a:rPr>
                        <a:t>Analysis</a:t>
                      </a:r>
                    </a:p>
                  </a:txBody>
                  <a:tcPr marL="89594" marR="89594" marT="44797" marB="44797"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91440" algn="ctr" fontAlgn="b"/>
                      <a:r>
                        <a:rPr lang="en-US" sz="1000" b="1" i="0" u="none" strike="noStrike" cap="all" baseline="0" dirty="0">
                          <a:solidFill>
                            <a:schemeClr val="tx1"/>
                          </a:solidFill>
                          <a:effectLst/>
                          <a:latin typeface="+mn-lt"/>
                        </a:rPr>
                        <a:t>Risk Factor</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1327254"/>
                  </a:ext>
                </a:extLst>
              </a:tr>
              <a:tr h="358376">
                <a:tc>
                  <a:txBody>
                    <a:bodyPr/>
                    <a:lstStyle/>
                    <a:p>
                      <a:pPr marL="91440" indent="0" algn="l" fontAlgn="t">
                        <a:buFont typeface="Wingdings" panose="05000000000000000000" pitchFamily="2" charset="2"/>
                        <a:buNone/>
                      </a:pPr>
                      <a:r>
                        <a:rPr lang="en-US" sz="1000" b="1" i="0" u="none" strike="noStrike" dirty="0">
                          <a:solidFill>
                            <a:srgbClr val="000000"/>
                          </a:solidFill>
                          <a:effectLst/>
                          <a:latin typeface="+mn-lt"/>
                        </a:rPr>
                        <a:t>Portfolio Volatility</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91440" algn="l" fontAlgn="t">
                        <a:spcBef>
                          <a:spcPts val="600"/>
                        </a:spcBef>
                      </a:pPr>
                      <a:r>
                        <a:rPr lang="en-US" sz="1000" b="0" i="0" u="none" strike="noStrike" dirty="0">
                          <a:solidFill>
                            <a:srgbClr val="000000"/>
                          </a:solidFill>
                          <a:effectLst/>
                          <a:latin typeface="+mn-lt"/>
                        </a:rPr>
                        <a:t>Measured by the standard deviation </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of the expected return:</a:t>
                      </a:r>
                    </a:p>
                  </a:txBody>
                  <a:tcPr marL="89594" marR="89594" marT="44797" marB="44797"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4846670"/>
                  </a:ext>
                </a:extLst>
              </a:tr>
              <a:tr h="301671">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r>
                        <a:rPr lang="en-US" sz="1000" b="0" i="1" u="none" strike="noStrike" dirty="0">
                          <a:solidFill>
                            <a:srgbClr val="000000"/>
                          </a:solidFill>
                          <a:effectLst/>
                          <a:latin typeface="+mn-lt"/>
                        </a:rPr>
                        <a:t>Risk Factor</a:t>
                      </a:r>
                      <a:endParaRPr lang="en-US" sz="1000" b="0" i="0" u="none" strike="noStrike" dirty="0">
                        <a:solidFill>
                          <a:srgbClr val="000000"/>
                        </a:solidFill>
                        <a:effectLst/>
                        <a:latin typeface="+mn-lt"/>
                      </a:endParaRP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1000" b="0" i="0" u="none" strike="noStrike" dirty="0">
                          <a:solidFill>
                            <a:srgbClr val="000000"/>
                          </a:solidFill>
                          <a:effectLst/>
                          <a:latin typeface="+mn-lt"/>
                        </a:rPr>
                        <a:t>Standard deviation </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 12</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6946705"/>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1000" b="0" i="0" u="none" strike="noStrike" dirty="0">
                          <a:solidFill>
                            <a:srgbClr val="000000"/>
                          </a:solidFill>
                          <a:effectLst/>
                          <a:latin typeface="+mn-lt"/>
                        </a:rPr>
                        <a:t>&lt; 4</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r>
                        <a:rPr lang="en-US" sz="1000" b="0" i="0" u="none" strike="noStrike" dirty="0">
                          <a:solidFill>
                            <a:srgbClr val="000000"/>
                          </a:solidFill>
                          <a:effectLst/>
                          <a:latin typeface="+mn-lt"/>
                        </a:rPr>
                        <a:t>-3</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endParaRPr lang="en-US" sz="1000" b="0" i="0" u="none" strike="noStrike" dirty="0">
                        <a:solidFill>
                          <a:srgbClr val="000000"/>
                        </a:solidFill>
                        <a:effectLst/>
                        <a:latin typeface="+mn-lt"/>
                      </a:endParaRP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2607725"/>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4-6</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-2</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endParaRPr lang="en-US" sz="1000" b="0" i="0" u="none" strike="noStrike" dirty="0">
                        <a:solidFill>
                          <a:srgbClr val="000000"/>
                        </a:solidFill>
                        <a:effectLst/>
                        <a:latin typeface="+mn-lt"/>
                      </a:endParaRP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2381430"/>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6-8</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b"/>
                      <a:r>
                        <a:rPr lang="en-US" sz="1000" b="0" i="0" u="none" strike="noStrike" dirty="0">
                          <a:solidFill>
                            <a:srgbClr val="000000"/>
                          </a:solidFill>
                          <a:effectLst/>
                          <a:latin typeface="+mn-lt"/>
                        </a:rPr>
                        <a:t>-1</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endParaRPr lang="en-US" sz="1000" b="0" i="0" u="none" strike="noStrike" dirty="0">
                        <a:solidFill>
                          <a:srgbClr val="000000"/>
                        </a:solidFill>
                        <a:effectLst/>
                        <a:latin typeface="+mn-lt"/>
                      </a:endParaRP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184885"/>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8-10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0</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648034"/>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10-12</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b"/>
                      <a:r>
                        <a:rPr lang="en-US" sz="1000" b="0" i="0" u="none" strike="noStrike" dirty="0">
                          <a:solidFill>
                            <a:srgbClr val="000000"/>
                          </a:solidFill>
                          <a:effectLst/>
                          <a:latin typeface="+mn-lt"/>
                        </a:rPr>
                        <a:t>1</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b"/>
                      <a:r>
                        <a:rPr lang="en-US" sz="1000" b="0" i="0" u="none" strike="noStrike" dirty="0">
                          <a:solidFill>
                            <a:srgbClr val="000000"/>
                          </a:solidFill>
                          <a:effectLst/>
                          <a:latin typeface="+mn-lt"/>
                        </a:rPr>
                        <a:t>1</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3284428"/>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12-14</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2</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1873184"/>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&gt; 14</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b"/>
                      <a:r>
                        <a:rPr lang="en-US" sz="1000" b="0" i="0" u="none" strike="noStrike" dirty="0">
                          <a:solidFill>
                            <a:srgbClr val="000000"/>
                          </a:solidFill>
                          <a:effectLst/>
                          <a:latin typeface="+mn-lt"/>
                        </a:rPr>
                        <a:t>3</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b"/>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4857786"/>
                  </a:ext>
                </a:extLst>
              </a:tr>
              <a:tr h="358376">
                <a:tc>
                  <a:txBody>
                    <a:bodyPr/>
                    <a:lstStyle/>
                    <a:p>
                      <a:pPr marL="91440" indent="0" algn="l" fontAlgn="t">
                        <a:buFont typeface="Wingdings" panose="05000000000000000000" pitchFamily="2" charset="2"/>
                        <a:buNone/>
                      </a:pPr>
                      <a:r>
                        <a:rPr lang="en-US" sz="1000" b="1" i="0" u="none" strike="noStrike" dirty="0">
                          <a:solidFill>
                            <a:srgbClr val="000000"/>
                          </a:solidFill>
                          <a:effectLst/>
                          <a:latin typeface="+mn-lt"/>
                        </a:rPr>
                        <a:t>Portfolio Liquidity</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91440" algn="l" fontAlgn="t"/>
                      <a:r>
                        <a:rPr lang="en-US" sz="1000" b="0" i="0" u="none" strike="noStrike" dirty="0">
                          <a:solidFill>
                            <a:srgbClr val="000000"/>
                          </a:solidFill>
                          <a:effectLst/>
                          <a:latin typeface="+mn-lt"/>
                        </a:rPr>
                        <a:t>Measured by portion of the portfolio </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in illiquid or difficult to sell assets:</a:t>
                      </a:r>
                    </a:p>
                  </a:txBody>
                  <a:tcPr marL="89594" marR="89594" marT="44797" marB="44797"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91440" algn="ctr" fontAlgn="t"/>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248990"/>
                  </a:ext>
                </a:extLst>
              </a:tr>
              <a:tr h="301671">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r>
                        <a:rPr lang="en-US" sz="1000" b="0" i="1" u="none" strike="noStrike" dirty="0">
                          <a:solidFill>
                            <a:srgbClr val="000000"/>
                          </a:solidFill>
                          <a:effectLst/>
                          <a:latin typeface="+mn-lt"/>
                        </a:rPr>
                        <a:t>Risk Factor</a:t>
                      </a:r>
                      <a:endParaRPr lang="en-US" sz="1000" b="0" i="0" u="none" strike="noStrike" dirty="0">
                        <a:solidFill>
                          <a:srgbClr val="000000"/>
                        </a:solidFill>
                        <a:effectLst/>
                        <a:latin typeface="+mn-lt"/>
                      </a:endParaRP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1000" b="0" i="0" u="none" strike="noStrike" dirty="0">
                          <a:solidFill>
                            <a:srgbClr val="000000"/>
                          </a:solidFill>
                          <a:effectLst/>
                          <a:latin typeface="+mn-lt"/>
                        </a:rPr>
                        <a:t>Illiquid assets </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&lt; 10%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6605165"/>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&lt; 10%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b"/>
                      <a:r>
                        <a:rPr lang="en-US" sz="1000" b="0" i="0" u="none" strike="noStrike" dirty="0">
                          <a:solidFill>
                            <a:srgbClr val="000000"/>
                          </a:solidFill>
                          <a:effectLst/>
                          <a:latin typeface="+mn-lt"/>
                        </a:rPr>
                        <a:t>0</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bg2">
                          <a:lumMod val="40000"/>
                          <a:lumOff val="6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endParaRPr lang="en-US" sz="1000" b="0" i="0" u="none" strike="noStrike" dirty="0">
                        <a:solidFill>
                          <a:srgbClr val="000000"/>
                        </a:solidFill>
                        <a:effectLst/>
                        <a:latin typeface="+mn-lt"/>
                      </a:endParaRP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1923454"/>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10-20%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1</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5153151"/>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20-30%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b"/>
                      <a:r>
                        <a:rPr lang="en-US" sz="1000" b="0" i="0" u="none" strike="noStrike" dirty="0">
                          <a:solidFill>
                            <a:srgbClr val="000000"/>
                          </a:solidFill>
                          <a:effectLst/>
                          <a:latin typeface="+mn-lt"/>
                        </a:rPr>
                        <a:t>2</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b"/>
                      <a:r>
                        <a:rPr lang="en-US" sz="1000" b="0" i="0" u="none" strike="noStrike" dirty="0">
                          <a:solidFill>
                            <a:srgbClr val="000000"/>
                          </a:solidFill>
                          <a:effectLst/>
                          <a:latin typeface="+mn-lt"/>
                        </a:rPr>
                        <a:t>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3540949"/>
                  </a:ext>
                </a:extLst>
              </a:tr>
              <a:tr h="210755">
                <a:tc>
                  <a:txBody>
                    <a:bodyPr/>
                    <a:lstStyle/>
                    <a:p>
                      <a:pPr marL="91440" algn="l" fontAlgn="t"/>
                      <a:r>
                        <a:rPr lang="en-US" sz="1000" b="0" i="0" u="none" strike="noStrike" dirty="0">
                          <a:solidFill>
                            <a:srgbClr val="000000"/>
                          </a:solidFill>
                          <a:effectLst/>
                          <a:latin typeface="+mn-lt"/>
                        </a:rPr>
                        <a:t> </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&gt; 30%</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3</a:t>
                      </a:r>
                    </a:p>
                  </a:txBody>
                  <a:tcPr marL="3024" marR="3024" marT="3024" marB="0"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0" i="0" u="none" strike="noStrike" dirty="0">
                          <a:solidFill>
                            <a:srgbClr val="000000"/>
                          </a:solidFill>
                          <a:effectLst/>
                          <a:latin typeface="+mn-lt"/>
                        </a:rPr>
                        <a:t> </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6208102"/>
                  </a:ext>
                </a:extLst>
              </a:tr>
              <a:tr h="208668">
                <a:tc rowSpan="2">
                  <a:txBody>
                    <a:bodyPr/>
                    <a:lstStyle/>
                    <a:p>
                      <a:pPr marL="91440" indent="0" algn="l" fontAlgn="t">
                        <a:buFont typeface="Wingdings" panose="05000000000000000000" pitchFamily="2" charset="2"/>
                        <a:buNone/>
                      </a:pPr>
                      <a:r>
                        <a:rPr lang="en-US" sz="1000" b="1" i="0" u="none" strike="noStrike" dirty="0">
                          <a:solidFill>
                            <a:srgbClr val="000000"/>
                          </a:solidFill>
                          <a:effectLst/>
                          <a:latin typeface="+mn-lt"/>
                        </a:rPr>
                        <a:t>Well-defined investment policy</a:t>
                      </a:r>
                    </a:p>
                  </a:txBody>
                  <a:tcPr marL="89594" marR="89594" marT="44797" marB="44797" anchor="ctr">
                    <a:lnL w="12700" cap="flat" cmpd="sng" algn="ctr">
                      <a:no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Robust investment policy</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r>
                        <a:rPr lang="en-US" sz="1000" b="0" i="0" u="none" strike="noStrike">
                          <a:solidFill>
                            <a:srgbClr val="000000"/>
                          </a:solidFill>
                          <a:effectLst/>
                          <a:latin typeface="+mn-lt"/>
                        </a:rPr>
                        <a:t>0</a:t>
                      </a:r>
                      <a:endParaRPr lang="en-US" sz="1000" b="0" i="0" u="none" strike="noStrike" dirty="0">
                        <a:solidFill>
                          <a:srgbClr val="000000"/>
                        </a:solidFill>
                        <a:effectLst/>
                        <a:latin typeface="+mn-lt"/>
                      </a:endParaRP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rowSpan="2">
                  <a:txBody>
                    <a:bodyPr/>
                    <a:lstStyle/>
                    <a:p>
                      <a:pPr marL="91440" algn="ctr" fontAlgn="t"/>
                      <a:r>
                        <a:rPr lang="en-US" sz="1000" b="0" i="0" u="none" strike="noStrike" dirty="0">
                          <a:solidFill>
                            <a:srgbClr val="000000"/>
                          </a:solidFill>
                          <a:effectLst/>
                          <a:latin typeface="+mn-lt"/>
                        </a:rPr>
                        <a:t>Robust Policy</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0</a:t>
                      </a:r>
                    </a:p>
                  </a:txBody>
                  <a:tcPr marL="89594" marR="89594" marT="44797" marB="44797" anchor="ctr">
                    <a:lnL w="12700" cap="flat" cmpd="sng" algn="ctr">
                      <a:solidFill>
                        <a:schemeClr val="bg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091717537"/>
                  </a:ext>
                </a:extLst>
              </a:tr>
              <a:tr h="208668">
                <a:tc vMerge="1">
                  <a:txBody>
                    <a:bodyPr/>
                    <a:lstStyle/>
                    <a:p>
                      <a:endParaRPr lang="en-US"/>
                    </a:p>
                  </a:txBody>
                  <a:tcPr/>
                </a:tc>
                <a:tc>
                  <a:txBody>
                    <a:bodyPr/>
                    <a:lstStyle/>
                    <a:p>
                      <a:pPr marL="91440" algn="l" fontAlgn="t"/>
                      <a:r>
                        <a:rPr lang="en-US" sz="1000" b="0" i="0" u="none" strike="noStrike" dirty="0">
                          <a:solidFill>
                            <a:srgbClr val="000000"/>
                          </a:solidFill>
                          <a:effectLst/>
                          <a:latin typeface="+mn-lt"/>
                        </a:rPr>
                        <a:t>Missing key elements</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1+</a:t>
                      </a:r>
                    </a:p>
                  </a:txBody>
                  <a:tcPr marL="3024" marR="3024" marT="3024" marB="0" anchor="ctr">
                    <a:lnL w="12700" cap="flat" cmpd="sng" algn="ctr">
                      <a:solidFill>
                        <a:schemeClr val="bg2">
                          <a:lumMod val="40000"/>
                          <a:lumOff val="60000"/>
                        </a:schemeClr>
                      </a:solidFill>
                      <a:prstDash val="solid"/>
                      <a:round/>
                      <a:headEnd type="none" w="med" len="med"/>
                      <a:tailEnd type="none" w="med" len="med"/>
                    </a:lnL>
                    <a:lnR w="12700" cap="flat" cmpd="sng" algn="ctr">
                      <a:solidFill>
                        <a:schemeClr val="bg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vMerge="1">
                  <a:txBody>
                    <a:bodyPr/>
                    <a:lstStyle/>
                    <a:p>
                      <a:endParaRPr lang="en-US"/>
                    </a:p>
                  </a:txBody>
                  <a:tcPr/>
                </a:tc>
                <a:extLst>
                  <a:ext uri="{0D108BD9-81ED-4DB2-BD59-A6C34878D82A}">
                    <a16:rowId xmlns:a16="http://schemas.microsoft.com/office/drawing/2014/main" val="3590424158"/>
                  </a:ext>
                </a:extLst>
              </a:tr>
            </a:tbl>
          </a:graphicData>
        </a:graphic>
      </p:graphicFrame>
    </p:spTree>
    <p:extLst>
      <p:ext uri="{BB962C8B-B14F-4D97-AF65-F5344CB8AC3E}">
        <p14:creationId xmlns:p14="http://schemas.microsoft.com/office/powerpoint/2010/main" val="1066241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66109F0-5FAF-B049-ACE6-BA4D9ED981C9}"/>
              </a:ext>
            </a:extLst>
          </p:cNvPr>
          <p:cNvSpPr/>
          <p:nvPr/>
        </p:nvSpPr>
        <p:spPr bwMode="ltGray">
          <a:xfrm>
            <a:off x="0" y="1507694"/>
            <a:ext cx="12192000" cy="4549698"/>
          </a:xfrm>
          <a:prstGeom prst="rect">
            <a:avLst/>
          </a:prstGeom>
          <a:solidFill>
            <a:schemeClr val="bg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
        <p:nvSpPr>
          <p:cNvPr id="2" name="Title 1"/>
          <p:cNvSpPr>
            <a:spLocks noGrp="1"/>
          </p:cNvSpPr>
          <p:nvPr>
            <p:ph type="title"/>
          </p:nvPr>
        </p:nvSpPr>
        <p:spPr/>
        <p:txBody>
          <a:bodyPr/>
          <a:lstStyle/>
          <a:p>
            <a:r>
              <a:rPr lang="en-US" dirty="0"/>
              <a:t>Risk Matrix</a:t>
            </a:r>
          </a:p>
        </p:txBody>
      </p:sp>
      <p:sp>
        <p:nvSpPr>
          <p:cNvPr id="5" name="Slide Number Placeholder 4"/>
          <p:cNvSpPr>
            <a:spLocks noGrp="1"/>
          </p:cNvSpPr>
          <p:nvPr>
            <p:ph type="sldNum" sz="quarter" idx="12"/>
          </p:nvPr>
        </p:nvSpPr>
        <p:spPr/>
        <p:txBody>
          <a:bodyPr/>
          <a:lstStyle/>
          <a:p>
            <a:fld id="{B016F8AB-BCEA-4347-8BA6-BE776009BC89}" type="slidenum">
              <a:rPr lang="uk-UA" smtClean="0"/>
              <a:pPr/>
              <a:t>5</a:t>
            </a:fld>
            <a:endParaRPr lang="uk-UA"/>
          </a:p>
        </p:txBody>
      </p:sp>
      <p:sp>
        <p:nvSpPr>
          <p:cNvPr id="8" name="Text Placeholder 7"/>
          <p:cNvSpPr>
            <a:spLocks noGrp="1"/>
          </p:cNvSpPr>
          <p:nvPr>
            <p:ph type="body" sz="quarter" idx="13"/>
          </p:nvPr>
        </p:nvSpPr>
        <p:spPr>
          <a:xfrm>
            <a:off x="609441" y="990600"/>
            <a:ext cx="10969943" cy="553998"/>
          </a:xfrm>
        </p:spPr>
        <p:txBody>
          <a:bodyPr/>
          <a:lstStyle/>
          <a:p>
            <a:r>
              <a:rPr lang="en-US" dirty="0"/>
              <a:t>Plan Design Risk</a:t>
            </a:r>
          </a:p>
          <a:p>
            <a:endParaRPr lang="en-US" dirty="0"/>
          </a:p>
        </p:txBody>
      </p:sp>
      <p:sp>
        <p:nvSpPr>
          <p:cNvPr id="9" name="Text Placeholder 7"/>
          <p:cNvSpPr>
            <a:spLocks noGrp="1"/>
          </p:cNvSpPr>
          <p:nvPr>
            <p:ph type="body" sz="half" idx="2"/>
          </p:nvPr>
        </p:nvSpPr>
        <p:spPr>
          <a:xfrm>
            <a:off x="0" y="1507692"/>
            <a:ext cx="3632200" cy="4575607"/>
          </a:xfrm>
          <a:solidFill>
            <a:schemeClr val="tx2">
              <a:lumMod val="75000"/>
            </a:schemeClr>
          </a:solidFill>
        </p:spPr>
        <p:txBody>
          <a:bodyPr wrap="square" lIns="182880" tIns="182880" rIns="457200">
            <a:noAutofit/>
          </a:bodyPr>
          <a:lstStyle/>
          <a:p>
            <a:pPr>
              <a:buClr>
                <a:schemeClr val="bg1"/>
              </a:buClr>
            </a:pPr>
            <a:r>
              <a:rPr lang="en-US" sz="1600" dirty="0">
                <a:solidFill>
                  <a:schemeClr val="bg1"/>
                </a:solidFill>
              </a:rPr>
              <a:t>Most flexibility in this component</a:t>
            </a:r>
          </a:p>
          <a:p>
            <a:pPr>
              <a:buClr>
                <a:schemeClr val="bg1"/>
              </a:buClr>
            </a:pPr>
            <a:r>
              <a:rPr lang="en-US" sz="1600" dirty="0">
                <a:solidFill>
                  <a:schemeClr val="bg1"/>
                </a:solidFill>
              </a:rPr>
              <a:t>Significant opportunities for risk adjustment</a:t>
            </a:r>
          </a:p>
        </p:txBody>
      </p:sp>
      <p:graphicFrame>
        <p:nvGraphicFramePr>
          <p:cNvPr id="3" name="Table 2">
            <a:extLst>
              <a:ext uri="{FF2B5EF4-FFF2-40B4-BE49-F238E27FC236}">
                <a16:creationId xmlns:a16="http://schemas.microsoft.com/office/drawing/2014/main" id="{F9B01664-E58D-473A-A1D7-3BD09E339D26}"/>
              </a:ext>
            </a:extLst>
          </p:cNvPr>
          <p:cNvGraphicFramePr>
            <a:graphicFrameLocks noGrp="1"/>
          </p:cNvGraphicFramePr>
          <p:nvPr>
            <p:extLst>
              <p:ext uri="{D42A27DB-BD31-4B8C-83A1-F6EECF244321}">
                <p14:modId xmlns:p14="http://schemas.microsoft.com/office/powerpoint/2010/main" val="2138503365"/>
              </p:ext>
            </p:extLst>
          </p:nvPr>
        </p:nvGraphicFramePr>
        <p:xfrm>
          <a:off x="4602601" y="1632736"/>
          <a:ext cx="6149258" cy="4299614"/>
        </p:xfrm>
        <a:graphic>
          <a:graphicData uri="http://schemas.openxmlformats.org/drawingml/2006/table">
            <a:tbl>
              <a:tblPr/>
              <a:tblGrid>
                <a:gridCol w="1454301">
                  <a:extLst>
                    <a:ext uri="{9D8B030D-6E8A-4147-A177-3AD203B41FA5}">
                      <a16:colId xmlns:a16="http://schemas.microsoft.com/office/drawing/2014/main" val="1969035222"/>
                    </a:ext>
                  </a:extLst>
                </a:gridCol>
                <a:gridCol w="2839326">
                  <a:extLst>
                    <a:ext uri="{9D8B030D-6E8A-4147-A177-3AD203B41FA5}">
                      <a16:colId xmlns:a16="http://schemas.microsoft.com/office/drawing/2014/main" val="508124566"/>
                    </a:ext>
                  </a:extLst>
                </a:gridCol>
                <a:gridCol w="854935">
                  <a:extLst>
                    <a:ext uri="{9D8B030D-6E8A-4147-A177-3AD203B41FA5}">
                      <a16:colId xmlns:a16="http://schemas.microsoft.com/office/drawing/2014/main" val="941678382"/>
                    </a:ext>
                  </a:extLst>
                </a:gridCol>
                <a:gridCol w="1000696">
                  <a:extLst>
                    <a:ext uri="{9D8B030D-6E8A-4147-A177-3AD203B41FA5}">
                      <a16:colId xmlns:a16="http://schemas.microsoft.com/office/drawing/2014/main" val="544397412"/>
                    </a:ext>
                  </a:extLst>
                </a:gridCol>
              </a:tblGrid>
              <a:tr h="261907">
                <a:tc>
                  <a:txBody>
                    <a:bodyPr/>
                    <a:lstStyle/>
                    <a:p>
                      <a:pPr marL="91440" algn="l" fontAlgn="b"/>
                      <a:r>
                        <a:rPr lang="en-US" sz="700" b="1" i="0" u="none" strike="noStrike" cap="all" baseline="0" dirty="0">
                          <a:solidFill>
                            <a:schemeClr val="tx1"/>
                          </a:solidFill>
                          <a:effectLst/>
                          <a:latin typeface="+mn-lt"/>
                        </a:rPr>
                        <a:t>Description of Risk</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91440" algn="l" fontAlgn="b"/>
                      <a:r>
                        <a:rPr lang="en-US" sz="700" b="1" i="0" u="none" strike="noStrike" cap="all" baseline="0" dirty="0">
                          <a:solidFill>
                            <a:schemeClr val="tx1"/>
                          </a:solidFill>
                          <a:effectLst/>
                          <a:latin typeface="+mn-lt"/>
                        </a:rPr>
                        <a:t>Analysis</a:t>
                      </a:r>
                    </a:p>
                  </a:txBody>
                  <a:tcPr marL="81302" marR="81302" marT="40651" marB="4065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91440" algn="ctr" fontAlgn="b"/>
                      <a:r>
                        <a:rPr lang="en-US" sz="700" b="1" i="0" u="none" strike="noStrike" cap="all" baseline="0" dirty="0">
                          <a:solidFill>
                            <a:schemeClr val="tx1"/>
                          </a:solidFill>
                          <a:effectLst/>
                          <a:latin typeface="+mn-lt"/>
                        </a:rPr>
                        <a:t>Risk Factor</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940585"/>
                  </a:ext>
                </a:extLst>
              </a:tr>
              <a:tr h="199469">
                <a:tc rowSpan="7">
                  <a:txBody>
                    <a:bodyPr/>
                    <a:lstStyle/>
                    <a:p>
                      <a:pPr marL="91440" algn="l" fontAlgn="t"/>
                      <a:r>
                        <a:rPr lang="en-US" sz="700" b="1" i="0" u="none" strike="noStrike" dirty="0">
                          <a:solidFill>
                            <a:srgbClr val="000000"/>
                          </a:solidFill>
                          <a:effectLst/>
                          <a:latin typeface="+mn-lt"/>
                        </a:rPr>
                        <a:t>Benefit Accrual</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91440" algn="l" fontAlgn="t">
                        <a:spcBef>
                          <a:spcPts val="400"/>
                        </a:spcBef>
                        <a:spcAft>
                          <a:spcPts val="400"/>
                        </a:spcAft>
                      </a:pPr>
                      <a:r>
                        <a:rPr lang="en-US" sz="700" b="0" i="0" u="none" strike="noStrike" dirty="0">
                          <a:solidFill>
                            <a:srgbClr val="000000"/>
                          </a:solidFill>
                          <a:effectLst/>
                          <a:latin typeface="+mn-lt"/>
                        </a:rPr>
                        <a:t>Assess benefit risk:</a:t>
                      </a:r>
                    </a:p>
                  </a:txBody>
                  <a:tcPr marL="81302" marR="81302" marT="40651" marB="4065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3911795"/>
                  </a:ext>
                </a:extLst>
              </a:tr>
              <a:tr h="197851">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endParaRPr lang="en-US" sz="700" b="0" i="0" u="none" strike="noStrike" dirty="0">
                        <a:solidFill>
                          <a:srgbClr val="000000"/>
                        </a:solidFill>
                        <a:effectLst/>
                        <a:latin typeface="+mn-lt"/>
                      </a:endParaRP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1" u="none" strike="noStrike" dirty="0">
                          <a:solidFill>
                            <a:srgbClr val="000000"/>
                          </a:solidFill>
                          <a:effectLst/>
                          <a:latin typeface="+mn-lt"/>
                        </a:rPr>
                        <a:t>Risk Factor</a:t>
                      </a:r>
                      <a:endParaRPr lang="en-US" sz="700" b="0" i="0" u="none" strike="noStrike" dirty="0">
                        <a:solidFill>
                          <a:srgbClr val="000000"/>
                        </a:solidFill>
                        <a:effectLst/>
                        <a:latin typeface="+mn-lt"/>
                      </a:endParaRP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91440" algn="ctr" fontAlgn="t"/>
                      <a:r>
                        <a:rPr lang="en-US" sz="700" b="0" i="0" u="none" strike="noStrike" dirty="0">
                          <a:solidFill>
                            <a:srgbClr val="000000"/>
                          </a:solidFill>
                          <a:effectLst/>
                          <a:latin typeface="+mn-lt"/>
                        </a:rPr>
                        <a:t>3-year Final Average Formula</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0440403"/>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Frozen accruals</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vMerge="1">
                  <a:txBody>
                    <a:bodyPr/>
                    <a:lstStyle/>
                    <a:p>
                      <a:pPr marL="91440" algn="l" fontAlgn="t"/>
                      <a:endParaRPr lang="en-US" sz="1000" b="0" i="0" u="none" strike="noStrike">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74187819"/>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Career average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marL="91440" algn="l" fontAlgn="t"/>
                      <a:endParaRPr lang="en-US" sz="1000" b="0" i="0" u="none" strike="noStrike">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867169090"/>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Final average (4 years or more)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858103280"/>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Final average (less than 4 years)</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1</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795190110"/>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Overtime, vacation, sick payout included</a:t>
                      </a:r>
                    </a:p>
                  </a:txBody>
                  <a:tcPr marL="1595" marR="1595" marT="1595"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2</a:t>
                      </a: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700" b="0" i="0" u="none" strike="noStrike" dirty="0">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219655"/>
                  </a:ext>
                </a:extLst>
              </a:tr>
              <a:tr h="289800">
                <a:tc rowSpan="6">
                  <a:txBody>
                    <a:bodyPr/>
                    <a:lstStyle/>
                    <a:p>
                      <a:pPr marL="91440" algn="l" fontAlgn="t"/>
                      <a:r>
                        <a:rPr lang="en-US" sz="700" b="1" i="0" u="none" strike="noStrike" dirty="0">
                          <a:solidFill>
                            <a:srgbClr val="000000"/>
                          </a:solidFill>
                          <a:effectLst/>
                          <a:latin typeface="+mn-lt"/>
                        </a:rPr>
                        <a:t>Optional Forms</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marL="91440" algn="l" fontAlgn="t">
                        <a:spcBef>
                          <a:spcPts val="400"/>
                        </a:spcBef>
                        <a:spcAft>
                          <a:spcPts val="400"/>
                        </a:spcAft>
                      </a:pPr>
                      <a:r>
                        <a:rPr lang="en-US" sz="700" b="0" i="0" u="none" strike="noStrike" dirty="0">
                          <a:solidFill>
                            <a:srgbClr val="000000"/>
                          </a:solidFill>
                          <a:effectLst/>
                          <a:latin typeface="+mn-lt"/>
                        </a:rPr>
                        <a:t>Assess potential for adverse </a:t>
                      </a:r>
                      <a:br>
                        <a:rPr lang="en-US" sz="700" b="0" i="0" u="none" strike="noStrike" dirty="0">
                          <a:solidFill>
                            <a:srgbClr val="000000"/>
                          </a:solidFill>
                          <a:effectLst/>
                          <a:latin typeface="+mn-lt"/>
                        </a:rPr>
                      </a:br>
                      <a:r>
                        <a:rPr lang="en-US" sz="700" b="0" i="0" u="none" strike="noStrike" dirty="0">
                          <a:solidFill>
                            <a:srgbClr val="000000"/>
                          </a:solidFill>
                          <a:effectLst/>
                          <a:latin typeface="+mn-lt"/>
                        </a:rPr>
                        <a:t>selection or "run on the bank":</a:t>
                      </a:r>
                    </a:p>
                  </a:txBody>
                  <a:tcPr marL="81302" marR="81302" marT="40651" marB="4065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6567465"/>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1" u="none" strike="noStrike" dirty="0">
                          <a:solidFill>
                            <a:srgbClr val="000000"/>
                          </a:solidFill>
                          <a:effectLst/>
                          <a:latin typeface="+mn-lt"/>
                        </a:rPr>
                        <a:t>Risk Factor</a:t>
                      </a:r>
                      <a:endParaRPr lang="en-US" sz="700" b="0" i="0" u="none" strike="noStrike" dirty="0">
                        <a:solidFill>
                          <a:srgbClr val="000000"/>
                        </a:solidFill>
                        <a:effectLst/>
                        <a:latin typeface="+mn-lt"/>
                      </a:endParaRP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91440" algn="ctr" fontAlgn="t"/>
                      <a:r>
                        <a:rPr lang="en-US" sz="700" b="0" i="0" u="none" strike="noStrike">
                          <a:solidFill>
                            <a:srgbClr val="000000"/>
                          </a:solidFill>
                          <a:effectLst/>
                          <a:latin typeface="+mn-lt"/>
                        </a:rPr>
                        <a:t>Traditional Annuities only</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663714622"/>
                  </a:ext>
                </a:extLst>
              </a:tr>
              <a:tr h="133829">
                <a:tc vMerge="1">
                  <a:txBody>
                    <a:bodyPr/>
                    <a:lstStyle/>
                    <a:p>
                      <a:pPr algn="l" fontAlgn="t"/>
                      <a:r>
                        <a:rPr lang="en-US" sz="1000" b="1" i="0" u="none" strike="noStrike">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Traditional annuities, actuarial equivalent forms</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vMerge="1">
                  <a:txBody>
                    <a:bodyPr/>
                    <a:lstStyle/>
                    <a:p>
                      <a:pPr marL="91440" algn="l" fontAlgn="t"/>
                      <a:endParaRPr lang="en-US" sz="1000" b="0" i="0" u="none" strike="noStrike" dirty="0">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32580942"/>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Subsidized optional forms (like free J&amp;S)</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45739621"/>
                  </a:ext>
                </a:extLst>
              </a:tr>
              <a:tr h="133829">
                <a:tc vMerge="1">
                  <a:txBody>
                    <a:bodyPr/>
                    <a:lstStyle/>
                    <a:p>
                      <a:pPr algn="l" fontAlgn="t"/>
                      <a:r>
                        <a:rPr lang="en-US" sz="1000" b="1" i="0" u="none" strike="noStrike">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Level Income Option</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700" b="0" i="0" u="none" strike="noStrike">
                          <a:solidFill>
                            <a:srgbClr val="000000"/>
                          </a:solidFill>
                          <a:effectLst/>
                          <a:latin typeface="+mn-lt"/>
                        </a:rPr>
                        <a:t>0</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165860304"/>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Lump sums (other than return of contributions)</a:t>
                      </a:r>
                    </a:p>
                  </a:txBody>
                  <a:tcPr marL="1595" marR="1595" marT="1595"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2</a:t>
                      </a: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597222"/>
                  </a:ext>
                </a:extLst>
              </a:tr>
              <a:tr h="133829">
                <a:tc rowSpan="2">
                  <a:txBody>
                    <a:bodyPr/>
                    <a:lstStyle/>
                    <a:p>
                      <a:pPr marL="91440" algn="l" fontAlgn="t"/>
                      <a:r>
                        <a:rPr lang="en-US" sz="700" b="1" i="0" u="none" strike="noStrike" dirty="0">
                          <a:solidFill>
                            <a:srgbClr val="000000"/>
                          </a:solidFill>
                          <a:effectLst/>
                          <a:latin typeface="+mn-lt"/>
                        </a:rPr>
                        <a:t>Early Retirement</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Actuarial equivalence</a:t>
                      </a:r>
                    </a:p>
                  </a:txBody>
                  <a:tcPr marL="1595" marR="1595" marT="1595"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rowSpan="2">
                  <a:txBody>
                    <a:bodyPr/>
                    <a:lstStyle/>
                    <a:p>
                      <a:pPr marL="91440" algn="ctr" fontAlgn="t"/>
                      <a:r>
                        <a:rPr lang="en-US" sz="700" b="0" i="0" u="none" strike="noStrike" dirty="0">
                          <a:solidFill>
                            <a:srgbClr val="000000"/>
                          </a:solidFill>
                          <a:effectLst/>
                          <a:latin typeface="+mn-lt"/>
                        </a:rPr>
                        <a:t>1</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886186"/>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Subsidized factors/unreduced early</a:t>
                      </a:r>
                    </a:p>
                  </a:txBody>
                  <a:tcPr marL="1595" marR="1595" marT="1595"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1+</a:t>
                      </a:r>
                      <a:endParaRPr lang="en-US" sz="700" b="0" i="0" u="none" strike="noStrike" dirty="0">
                        <a:solidFill>
                          <a:srgbClr val="000000"/>
                        </a:solidFill>
                        <a:effectLst/>
                        <a:latin typeface="+mn-lt"/>
                      </a:endParaRP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91440" algn="l" fontAlgn="t"/>
                      <a:endParaRPr lang="en-US" sz="1000" b="0" i="0" u="none" strike="noStrike" dirty="0">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870620"/>
                  </a:ext>
                </a:extLst>
              </a:tr>
              <a:tr h="133829">
                <a:tc rowSpan="2">
                  <a:txBody>
                    <a:bodyPr/>
                    <a:lstStyle/>
                    <a:p>
                      <a:pPr marL="91440" algn="l" fontAlgn="t"/>
                      <a:r>
                        <a:rPr lang="en-US" sz="700" b="1" i="0" u="none" strike="noStrike" dirty="0">
                          <a:solidFill>
                            <a:srgbClr val="000000"/>
                          </a:solidFill>
                          <a:effectLst/>
                          <a:latin typeface="+mn-lt"/>
                        </a:rPr>
                        <a:t>Disability</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none or requires Social Security disability</a:t>
                      </a:r>
                    </a:p>
                  </a:txBody>
                  <a:tcPr marL="1595" marR="1595" marT="1595"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rowSpan="2">
                  <a:txBody>
                    <a:bodyPr/>
                    <a:lstStyle/>
                    <a:p>
                      <a:pPr marL="91440" algn="ctr" fontAlgn="t"/>
                      <a:r>
                        <a:rPr lang="en-US" sz="700" b="0" i="0" u="none" strike="noStrike">
                          <a:solidFill>
                            <a:srgbClr val="000000"/>
                          </a:solidFill>
                          <a:effectLst/>
                          <a:latin typeface="+mn-lt"/>
                        </a:rPr>
                        <a:t>0</a:t>
                      </a:r>
                      <a:endParaRPr lang="en-US" sz="700" b="0" i="0" u="none" strike="noStrike" dirty="0">
                        <a:solidFill>
                          <a:srgbClr val="000000"/>
                        </a:solidFill>
                        <a:effectLst/>
                        <a:latin typeface="+mn-lt"/>
                      </a:endParaRP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6659059"/>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Plan determines eligibility or highly subsidized benefit</a:t>
                      </a:r>
                    </a:p>
                  </a:txBody>
                  <a:tcPr marL="1595" marR="1595" marT="1595"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91440" algn="l" fontAlgn="t"/>
                      <a:endParaRPr lang="en-US" sz="1000" b="0" i="0" u="none" strike="noStrike">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8728388"/>
                  </a:ext>
                </a:extLst>
              </a:tr>
              <a:tr h="133829">
                <a:tc rowSpan="9">
                  <a:txBody>
                    <a:bodyPr/>
                    <a:lstStyle/>
                    <a:p>
                      <a:pPr marL="91440" algn="l" fontAlgn="t"/>
                      <a:r>
                        <a:rPr lang="en-US" sz="700" b="1" i="0" u="none" strike="noStrike" dirty="0">
                          <a:solidFill>
                            <a:srgbClr val="000000"/>
                          </a:solidFill>
                          <a:effectLst/>
                          <a:latin typeface="+mn-lt"/>
                        </a:rPr>
                        <a:t>COLA</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p>
                      <a:pPr marL="91440" algn="l" fontAlgn="t"/>
                      <a:r>
                        <a:rPr lang="en-US" sz="700" b="1" i="0" u="none" strike="noStrike" dirty="0">
                          <a:solidFill>
                            <a:srgbClr val="000000"/>
                          </a:solidFill>
                          <a:effectLst/>
                          <a:latin typeface="+mn-lt"/>
                        </a:rPr>
                        <a:t> </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Sum the following, based on design:</a:t>
                      </a:r>
                    </a:p>
                  </a:txBody>
                  <a:tcPr marL="1595" marR="1595" marT="1595"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1" u="none" strike="noStrike" dirty="0">
                          <a:solidFill>
                            <a:srgbClr val="000000"/>
                          </a:solidFill>
                          <a:effectLst/>
                          <a:latin typeface="+mn-lt"/>
                        </a:rPr>
                        <a:t>Risk Factor</a:t>
                      </a:r>
                      <a:endParaRPr lang="en-US" sz="700" b="0" i="0" u="none" strike="noStrike" dirty="0">
                        <a:solidFill>
                          <a:srgbClr val="000000"/>
                        </a:solidFill>
                        <a:effectLst/>
                        <a:latin typeface="+mn-lt"/>
                      </a:endParaRPr>
                    </a:p>
                  </a:txBody>
                  <a:tcPr marL="1595" marR="1595" marT="1595"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700" b="0" i="0" u="none" strike="noStrike" dirty="0">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11999570"/>
                  </a:ext>
                </a:extLst>
              </a:tr>
              <a:tr h="133829">
                <a:tc vMerge="1">
                  <a:txBody>
                    <a:bodyPr/>
                    <a:lstStyle/>
                    <a:p>
                      <a:pPr algn="l" fontAlgn="t"/>
                      <a:r>
                        <a:rPr lang="en-US" sz="1000" b="1" i="0" u="none" strike="noStrike">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none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a:noFill/>
                    </a:lnB>
                    <a:lnTlToBr w="12700" cmpd="sng">
                      <a:noFill/>
                      <a:prstDash val="solid"/>
                    </a:lnTlToBr>
                    <a:lnBlToTr w="12700" cmpd="sng">
                      <a:noFill/>
                      <a:prstDash val="solid"/>
                    </a:lnBlToTr>
                    <a:solidFill>
                      <a:schemeClr val="bg2">
                        <a:lumMod val="20000"/>
                        <a:lumOff val="80000"/>
                      </a:schemeClr>
                    </a:solidFill>
                  </a:tcPr>
                </a:tc>
                <a:tc rowSpan="3">
                  <a:txBody>
                    <a:bodyPr/>
                    <a:lstStyle/>
                    <a:p>
                      <a:pPr marL="91440" algn="ctr" fontAlgn="t"/>
                      <a:r>
                        <a:rPr lang="en-US" sz="700" b="0" i="0" u="none" strike="noStrike" dirty="0">
                          <a:solidFill>
                            <a:srgbClr val="000000"/>
                          </a:solidFill>
                          <a:effectLst/>
                          <a:latin typeface="+mn-lt"/>
                        </a:rPr>
                        <a:t>Fixed COLA of 1.5%</a:t>
                      </a:r>
                    </a:p>
                  </a:txBody>
                  <a:tcPr marL="1951" marR="1951" marT="195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45367256"/>
                  </a:ext>
                </a:extLst>
              </a:tr>
              <a:tr h="133829">
                <a:tc vMerge="1">
                  <a:txBody>
                    <a:bodyPr/>
                    <a:lstStyle/>
                    <a:p>
                      <a:pPr algn="l" fontAlgn="t"/>
                      <a:r>
                        <a:rPr lang="en-US" sz="1000" b="1" i="0" u="none" strike="noStrike">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fixed rate &lt; 2%</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vMerge="1">
                  <a:txBody>
                    <a:bodyPr/>
                    <a:lstStyle/>
                    <a:p>
                      <a:pPr marL="91440" algn="l" fontAlgn="t"/>
                      <a:endParaRPr lang="en-US" sz="1000" b="0" i="0" u="none" strike="noStrike" dirty="0">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745561568"/>
                  </a:ext>
                </a:extLst>
              </a:tr>
              <a:tr h="133829">
                <a:tc vMerge="1">
                  <a:txBody>
                    <a:bodyPr/>
                    <a:lstStyle/>
                    <a:p>
                      <a:pPr algn="l" fontAlgn="t"/>
                      <a:r>
                        <a:rPr lang="en-US" sz="1000" b="1" i="0" u="none" strike="noStrike">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fixed rate &gt; 2%</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2</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2">
                        <a:lumMod val="20000"/>
                        <a:lumOff val="80000"/>
                      </a:schemeClr>
                    </a:solidFill>
                  </a:tcPr>
                </a:tc>
                <a:tc vMerge="1">
                  <a:txBody>
                    <a:bodyPr/>
                    <a:lstStyle/>
                    <a:p>
                      <a:pPr marL="91440" algn="l" fontAlgn="t"/>
                      <a:endParaRPr lang="en-US" sz="1000" b="0" i="0" u="none" strike="noStrike">
                        <a:solidFill>
                          <a:srgbClr val="000000"/>
                        </a:solidFill>
                        <a:effectLst/>
                        <a:latin typeface="+mn-lt"/>
                      </a:endParaRPr>
                    </a:p>
                  </a:txBody>
                  <a:tcPr marL="2194" marR="2194" marT="2194"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560136000"/>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linked to CPI</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3</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37101881"/>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Annual minimum rate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1</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700" b="0" i="0" u="none" strike="noStrike">
                          <a:solidFill>
                            <a:srgbClr val="000000"/>
                          </a:solidFill>
                          <a:effectLst/>
                          <a:latin typeface="+mn-lt"/>
                        </a:rPr>
                        <a:t>1</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432985818"/>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Annual maximum rate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-0.5</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0655675"/>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Lifetime maximum increase</a:t>
                      </a:r>
                    </a:p>
                  </a:txBody>
                  <a:tcPr marL="1595" marR="1595" marT="1595" marB="0"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-0.5</a:t>
                      </a:r>
                    </a:p>
                  </a:txBody>
                  <a:tcPr marL="1595" marR="1595" marT="1595" marB="0"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697865798"/>
                  </a:ext>
                </a:extLst>
              </a:tr>
              <a:tr h="133829">
                <a:tc vMerge="1">
                  <a:txBody>
                    <a:bodyPr/>
                    <a:lstStyle/>
                    <a:p>
                      <a:pPr algn="l" fontAlgn="t"/>
                      <a:r>
                        <a:rPr lang="en-US" sz="1000" b="1" i="0" u="none" strike="noStrike" dirty="0">
                          <a:solidFill>
                            <a:srgbClr val="000000"/>
                          </a:solidFill>
                          <a:effectLst/>
                          <a:latin typeface="+mn-lt"/>
                        </a:rPr>
                        <a:t> </a:t>
                      </a:r>
                    </a:p>
                  </a:txBody>
                  <a:tcPr marL="2194" marR="2194" marT="2194"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bg2">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Delayed start</a:t>
                      </a:r>
                    </a:p>
                  </a:txBody>
                  <a:tcPr marL="1595" marR="1595" marT="1595"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-0.5</a:t>
                      </a:r>
                    </a:p>
                  </a:txBody>
                  <a:tcPr marL="1595" marR="1595" marT="1595"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700" b="0" i="0" u="none" strike="noStrike">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8043289"/>
                  </a:ext>
                </a:extLst>
              </a:tr>
              <a:tr h="133829">
                <a:tc>
                  <a:txBody>
                    <a:bodyPr/>
                    <a:lstStyle/>
                    <a:p>
                      <a:pPr marL="91440" algn="l" fontAlgn="t"/>
                      <a:r>
                        <a:rPr lang="en-US" sz="700" b="1" i="0" u="none" strike="noStrike" dirty="0">
                          <a:solidFill>
                            <a:srgbClr val="000000"/>
                          </a:solidFill>
                          <a:effectLst/>
                          <a:latin typeface="+mn-lt"/>
                        </a:rPr>
                        <a:t>DROP</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If the plan offers DROP, add 1+ based on design</a:t>
                      </a:r>
                    </a:p>
                  </a:txBody>
                  <a:tcPr marL="1595" marR="1595" marT="1595"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a:solidFill>
                            <a:srgbClr val="000000"/>
                          </a:solidFill>
                          <a:effectLst/>
                          <a:latin typeface="+mn-lt"/>
                        </a:rPr>
                        <a:t> </a:t>
                      </a:r>
                      <a:endParaRPr lang="en-US" sz="700" b="0" i="0" u="none" strike="noStrike" dirty="0">
                        <a:solidFill>
                          <a:srgbClr val="000000"/>
                        </a:solidFill>
                        <a:effectLst/>
                        <a:latin typeface="+mn-lt"/>
                      </a:endParaRPr>
                    </a:p>
                  </a:txBody>
                  <a:tcPr marL="1595" marR="1595" marT="1595"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700" b="0" i="0" u="none" strike="noStrike" dirty="0">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3388481"/>
                  </a:ext>
                </a:extLst>
              </a:tr>
              <a:tr h="133829">
                <a:tc>
                  <a:txBody>
                    <a:bodyPr/>
                    <a:lstStyle/>
                    <a:p>
                      <a:pPr marL="91440" algn="l" fontAlgn="t"/>
                      <a:r>
                        <a:rPr lang="en-US" sz="700" b="1" i="0" u="none" strike="noStrike" dirty="0">
                          <a:solidFill>
                            <a:srgbClr val="000000"/>
                          </a:solidFill>
                          <a:effectLst/>
                          <a:latin typeface="+mn-lt"/>
                        </a:rPr>
                        <a:t>Other</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Determined by the actuary</a:t>
                      </a:r>
                    </a:p>
                  </a:txBody>
                  <a:tcPr marL="1595" marR="1595" marT="1595"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spcBef>
                          <a:spcPts val="400"/>
                        </a:spcBef>
                        <a:spcAft>
                          <a:spcPts val="400"/>
                        </a:spcAft>
                      </a:pPr>
                      <a:r>
                        <a:rPr lang="en-US" sz="700" b="0" i="0" u="none" strike="noStrike" dirty="0">
                          <a:solidFill>
                            <a:srgbClr val="000000"/>
                          </a:solidFill>
                          <a:effectLst/>
                          <a:latin typeface="+mn-lt"/>
                        </a:rPr>
                        <a:t> </a:t>
                      </a:r>
                    </a:p>
                  </a:txBody>
                  <a:tcPr marL="1595" marR="1595" marT="1595"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ctr" fontAlgn="t"/>
                      <a:r>
                        <a:rPr lang="en-US" sz="700" b="0" i="0" u="none" strike="noStrike" dirty="0">
                          <a:solidFill>
                            <a:srgbClr val="000000"/>
                          </a:solidFill>
                          <a:effectLst/>
                          <a:latin typeface="+mn-lt"/>
                        </a:rPr>
                        <a:t> </a:t>
                      </a:r>
                    </a:p>
                  </a:txBody>
                  <a:tcPr marL="1595" marR="1595" marT="159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022495789"/>
                  </a:ext>
                </a:extLst>
              </a:tr>
            </a:tbl>
          </a:graphicData>
        </a:graphic>
      </p:graphicFrame>
    </p:spTree>
    <p:extLst>
      <p:ext uri="{BB962C8B-B14F-4D97-AF65-F5344CB8AC3E}">
        <p14:creationId xmlns:p14="http://schemas.microsoft.com/office/powerpoint/2010/main" val="239997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3990A2E-E2B1-D449-BEF9-40F3C721340A}"/>
              </a:ext>
            </a:extLst>
          </p:cNvPr>
          <p:cNvSpPr/>
          <p:nvPr/>
        </p:nvSpPr>
        <p:spPr bwMode="ltGray">
          <a:xfrm>
            <a:off x="0" y="1507694"/>
            <a:ext cx="12192000" cy="4549698"/>
          </a:xfrm>
          <a:prstGeom prst="rect">
            <a:avLst/>
          </a:prstGeom>
          <a:solidFill>
            <a:schemeClr val="bg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graphicFrame>
        <p:nvGraphicFramePr>
          <p:cNvPr id="11" name="Table 10">
            <a:extLst>
              <a:ext uri="{FF2B5EF4-FFF2-40B4-BE49-F238E27FC236}">
                <a16:creationId xmlns:a16="http://schemas.microsoft.com/office/drawing/2014/main" id="{1581F249-79CE-4493-89E0-AB3EF74CDA94}"/>
              </a:ext>
            </a:extLst>
          </p:cNvPr>
          <p:cNvGraphicFramePr>
            <a:graphicFrameLocks noGrp="1"/>
          </p:cNvGraphicFramePr>
          <p:nvPr>
            <p:extLst>
              <p:ext uri="{D42A27DB-BD31-4B8C-83A1-F6EECF244321}">
                <p14:modId xmlns:p14="http://schemas.microsoft.com/office/powerpoint/2010/main" val="1886619636"/>
              </p:ext>
            </p:extLst>
          </p:nvPr>
        </p:nvGraphicFramePr>
        <p:xfrm>
          <a:off x="7928034" y="3782543"/>
          <a:ext cx="2476498" cy="2051660"/>
        </p:xfrm>
        <a:graphic>
          <a:graphicData uri="http://schemas.openxmlformats.org/drawingml/2006/table">
            <a:tbl>
              <a:tblPr/>
              <a:tblGrid>
                <a:gridCol w="1238249">
                  <a:extLst>
                    <a:ext uri="{9D8B030D-6E8A-4147-A177-3AD203B41FA5}">
                      <a16:colId xmlns:a16="http://schemas.microsoft.com/office/drawing/2014/main" val="175795246"/>
                    </a:ext>
                  </a:extLst>
                </a:gridCol>
                <a:gridCol w="1238249">
                  <a:extLst>
                    <a:ext uri="{9D8B030D-6E8A-4147-A177-3AD203B41FA5}">
                      <a16:colId xmlns:a16="http://schemas.microsoft.com/office/drawing/2014/main" val="3860095887"/>
                    </a:ext>
                  </a:extLst>
                </a:gridCol>
              </a:tblGrid>
              <a:tr h="205166">
                <a:tc>
                  <a:txBody>
                    <a:bodyPr/>
                    <a:lstStyle/>
                    <a:p>
                      <a:pPr algn="ctr" fontAlgn="b"/>
                      <a:r>
                        <a:rPr lang="en-US" sz="1000" b="1" i="0" u="none" strike="noStrike" dirty="0">
                          <a:solidFill>
                            <a:srgbClr val="000000"/>
                          </a:solidFill>
                          <a:effectLst/>
                          <a:latin typeface="+mn-lt"/>
                        </a:rPr>
                        <a:t>Total Risk Factor</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mn-lt"/>
                        </a:rPr>
                        <a:t>Risk Load Factor</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2812746"/>
                  </a:ext>
                </a:extLst>
              </a:tr>
              <a:tr h="205166">
                <a:tc>
                  <a:txBody>
                    <a:bodyPr/>
                    <a:lstStyle/>
                    <a:p>
                      <a:pPr algn="ctr" fontAlgn="b"/>
                      <a:r>
                        <a:rPr lang="en-US" sz="1000" b="0" i="0" u="none" strike="noStrike">
                          <a:solidFill>
                            <a:srgbClr val="000000"/>
                          </a:solidFill>
                          <a:effectLst/>
                          <a:latin typeface="+mn-lt"/>
                        </a:rPr>
                        <a:t>&lt; 1</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rgbClr val="C6E0B4"/>
                    </a:solidFill>
                  </a:tcPr>
                </a:tc>
                <a:tc>
                  <a:txBody>
                    <a:bodyPr/>
                    <a:lstStyle/>
                    <a:p>
                      <a:pPr algn="ctr" fontAlgn="b"/>
                      <a:r>
                        <a:rPr lang="en-US" sz="1000" b="0" i="0" u="none" strike="noStrike">
                          <a:solidFill>
                            <a:srgbClr val="000000"/>
                          </a:solidFill>
                          <a:effectLst/>
                          <a:latin typeface="+mn-lt"/>
                        </a:rPr>
                        <a:t>0%</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solidFill>
                      <a:srgbClr val="C6E0B4"/>
                    </a:solidFill>
                  </a:tcPr>
                </a:tc>
                <a:extLst>
                  <a:ext uri="{0D108BD9-81ED-4DB2-BD59-A6C34878D82A}">
                    <a16:rowId xmlns:a16="http://schemas.microsoft.com/office/drawing/2014/main" val="2791466569"/>
                  </a:ext>
                </a:extLst>
              </a:tr>
              <a:tr h="205166">
                <a:tc>
                  <a:txBody>
                    <a:bodyPr/>
                    <a:lstStyle/>
                    <a:p>
                      <a:pPr algn="ctr" fontAlgn="b"/>
                      <a:r>
                        <a:rPr lang="en-US" sz="1000" b="0" i="0" u="none" strike="noStrike">
                          <a:solidFill>
                            <a:srgbClr val="000000"/>
                          </a:solidFill>
                          <a:effectLst/>
                          <a:latin typeface="+mn-lt"/>
                        </a:rPr>
                        <a:t>1 - 2</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C6E0B4"/>
                    </a:solidFill>
                  </a:tcPr>
                </a:tc>
                <a:tc>
                  <a:txBody>
                    <a:bodyPr/>
                    <a:lstStyle/>
                    <a:p>
                      <a:pPr algn="ctr" fontAlgn="b"/>
                      <a:r>
                        <a:rPr lang="en-US" sz="1000" b="0" i="0" u="none" strike="noStrike">
                          <a:solidFill>
                            <a:srgbClr val="000000"/>
                          </a:solidFill>
                          <a:effectLst/>
                          <a:latin typeface="+mn-lt"/>
                        </a:rPr>
                        <a:t>5%</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C6E0B4"/>
                    </a:solidFill>
                  </a:tcPr>
                </a:tc>
                <a:extLst>
                  <a:ext uri="{0D108BD9-81ED-4DB2-BD59-A6C34878D82A}">
                    <a16:rowId xmlns:a16="http://schemas.microsoft.com/office/drawing/2014/main" val="2189758494"/>
                  </a:ext>
                </a:extLst>
              </a:tr>
              <a:tr h="205166">
                <a:tc>
                  <a:txBody>
                    <a:bodyPr/>
                    <a:lstStyle/>
                    <a:p>
                      <a:pPr algn="ctr" fontAlgn="b"/>
                      <a:r>
                        <a:rPr lang="en-US" sz="1000" b="1" i="0" u="none" strike="noStrike" dirty="0">
                          <a:solidFill>
                            <a:srgbClr val="000000"/>
                          </a:solidFill>
                          <a:effectLst/>
                          <a:latin typeface="+mn-lt"/>
                        </a:rPr>
                        <a:t>3 - 4</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E699"/>
                    </a:solidFill>
                  </a:tcPr>
                </a:tc>
                <a:tc>
                  <a:txBody>
                    <a:bodyPr/>
                    <a:lstStyle/>
                    <a:p>
                      <a:pPr algn="ctr" fontAlgn="b"/>
                      <a:r>
                        <a:rPr lang="en-US" sz="1000" b="1" i="0" u="none" strike="noStrike" dirty="0">
                          <a:solidFill>
                            <a:srgbClr val="000000"/>
                          </a:solidFill>
                          <a:effectLst/>
                          <a:latin typeface="+mn-lt"/>
                        </a:rPr>
                        <a:t>10%</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721162780"/>
                  </a:ext>
                </a:extLst>
              </a:tr>
              <a:tr h="205166">
                <a:tc>
                  <a:txBody>
                    <a:bodyPr/>
                    <a:lstStyle/>
                    <a:p>
                      <a:pPr algn="ctr" fontAlgn="b"/>
                      <a:r>
                        <a:rPr lang="en-US" sz="1000" b="0" i="0" u="none" strike="noStrike">
                          <a:solidFill>
                            <a:srgbClr val="000000"/>
                          </a:solidFill>
                          <a:effectLst/>
                          <a:latin typeface="+mn-lt"/>
                        </a:rPr>
                        <a:t>5</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E699"/>
                    </a:solidFill>
                  </a:tcPr>
                </a:tc>
                <a:tc>
                  <a:txBody>
                    <a:bodyPr/>
                    <a:lstStyle/>
                    <a:p>
                      <a:pPr algn="ctr" fontAlgn="b"/>
                      <a:r>
                        <a:rPr lang="en-US" sz="1000" b="0" i="0" u="none" strike="noStrike" dirty="0">
                          <a:solidFill>
                            <a:srgbClr val="000000"/>
                          </a:solidFill>
                          <a:effectLst/>
                          <a:latin typeface="+mn-lt"/>
                        </a:rPr>
                        <a:t>15%</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E699"/>
                    </a:solidFill>
                  </a:tcPr>
                </a:tc>
                <a:extLst>
                  <a:ext uri="{0D108BD9-81ED-4DB2-BD59-A6C34878D82A}">
                    <a16:rowId xmlns:a16="http://schemas.microsoft.com/office/drawing/2014/main" val="2146817106"/>
                  </a:ext>
                </a:extLst>
              </a:tr>
              <a:tr h="205166">
                <a:tc>
                  <a:txBody>
                    <a:bodyPr/>
                    <a:lstStyle/>
                    <a:p>
                      <a:pPr algn="ctr" fontAlgn="b"/>
                      <a:r>
                        <a:rPr lang="en-US" sz="1000" b="0" i="0" u="none" strike="noStrike">
                          <a:solidFill>
                            <a:srgbClr val="000000"/>
                          </a:solidFill>
                          <a:effectLst/>
                          <a:latin typeface="+mn-lt"/>
                        </a:rPr>
                        <a:t>6</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8CBAD"/>
                    </a:solidFill>
                  </a:tcPr>
                </a:tc>
                <a:tc>
                  <a:txBody>
                    <a:bodyPr/>
                    <a:lstStyle/>
                    <a:p>
                      <a:pPr algn="ctr" fontAlgn="b"/>
                      <a:r>
                        <a:rPr lang="en-US" sz="1000" b="0" i="0" u="none" strike="noStrike">
                          <a:solidFill>
                            <a:srgbClr val="000000"/>
                          </a:solidFill>
                          <a:effectLst/>
                          <a:latin typeface="+mn-lt"/>
                        </a:rPr>
                        <a:t>20%</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8CBAD"/>
                    </a:solidFill>
                  </a:tcPr>
                </a:tc>
                <a:extLst>
                  <a:ext uri="{0D108BD9-81ED-4DB2-BD59-A6C34878D82A}">
                    <a16:rowId xmlns:a16="http://schemas.microsoft.com/office/drawing/2014/main" val="1345285343"/>
                  </a:ext>
                </a:extLst>
              </a:tr>
              <a:tr h="205166">
                <a:tc>
                  <a:txBody>
                    <a:bodyPr/>
                    <a:lstStyle/>
                    <a:p>
                      <a:pPr algn="ctr" fontAlgn="b"/>
                      <a:r>
                        <a:rPr lang="en-US" sz="1000" b="0" i="0" u="none" strike="noStrike">
                          <a:solidFill>
                            <a:srgbClr val="000000"/>
                          </a:solidFill>
                          <a:effectLst/>
                          <a:latin typeface="+mn-lt"/>
                        </a:rPr>
                        <a:t>7</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8CBAD"/>
                    </a:solidFill>
                  </a:tcPr>
                </a:tc>
                <a:tc>
                  <a:txBody>
                    <a:bodyPr/>
                    <a:lstStyle/>
                    <a:p>
                      <a:pPr algn="ctr" fontAlgn="b"/>
                      <a:r>
                        <a:rPr lang="en-US" sz="1000" b="0" i="0" u="none" strike="noStrike">
                          <a:solidFill>
                            <a:srgbClr val="000000"/>
                          </a:solidFill>
                          <a:effectLst/>
                          <a:latin typeface="+mn-lt"/>
                        </a:rPr>
                        <a:t>25%</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8CBAD"/>
                    </a:solidFill>
                  </a:tcPr>
                </a:tc>
                <a:extLst>
                  <a:ext uri="{0D108BD9-81ED-4DB2-BD59-A6C34878D82A}">
                    <a16:rowId xmlns:a16="http://schemas.microsoft.com/office/drawing/2014/main" val="2793209940"/>
                  </a:ext>
                </a:extLst>
              </a:tr>
              <a:tr h="205166">
                <a:tc>
                  <a:txBody>
                    <a:bodyPr/>
                    <a:lstStyle/>
                    <a:p>
                      <a:pPr algn="ctr" fontAlgn="b"/>
                      <a:r>
                        <a:rPr lang="en-US" sz="1000" b="0" i="0" u="none" strike="noStrike">
                          <a:solidFill>
                            <a:srgbClr val="000000"/>
                          </a:solidFill>
                          <a:effectLst/>
                          <a:latin typeface="+mn-lt"/>
                        </a:rPr>
                        <a:t>8</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AFAF"/>
                    </a:solidFill>
                  </a:tcPr>
                </a:tc>
                <a:tc>
                  <a:txBody>
                    <a:bodyPr/>
                    <a:lstStyle/>
                    <a:p>
                      <a:pPr algn="ctr" fontAlgn="b"/>
                      <a:r>
                        <a:rPr lang="en-US" sz="1000" b="0" i="0" u="none" strike="noStrike">
                          <a:solidFill>
                            <a:srgbClr val="000000"/>
                          </a:solidFill>
                          <a:effectLst/>
                          <a:latin typeface="+mn-lt"/>
                        </a:rPr>
                        <a:t>30%</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AFAF"/>
                    </a:solidFill>
                  </a:tcPr>
                </a:tc>
                <a:extLst>
                  <a:ext uri="{0D108BD9-81ED-4DB2-BD59-A6C34878D82A}">
                    <a16:rowId xmlns:a16="http://schemas.microsoft.com/office/drawing/2014/main" val="3814464969"/>
                  </a:ext>
                </a:extLst>
              </a:tr>
              <a:tr h="205166">
                <a:tc>
                  <a:txBody>
                    <a:bodyPr/>
                    <a:lstStyle/>
                    <a:p>
                      <a:pPr algn="ctr" fontAlgn="b"/>
                      <a:r>
                        <a:rPr lang="en-US" sz="1000" b="0" i="0" u="none" strike="noStrike">
                          <a:solidFill>
                            <a:srgbClr val="000000"/>
                          </a:solidFill>
                          <a:effectLst/>
                          <a:latin typeface="+mn-lt"/>
                        </a:rPr>
                        <a:t>9</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AFAF"/>
                    </a:solidFill>
                  </a:tcPr>
                </a:tc>
                <a:tc>
                  <a:txBody>
                    <a:bodyPr/>
                    <a:lstStyle/>
                    <a:p>
                      <a:pPr algn="ctr" fontAlgn="b"/>
                      <a:r>
                        <a:rPr lang="en-US" sz="1000" b="0" i="0" u="none" strike="noStrike">
                          <a:solidFill>
                            <a:srgbClr val="000000"/>
                          </a:solidFill>
                          <a:effectLst/>
                          <a:latin typeface="+mn-lt"/>
                        </a:rPr>
                        <a:t>35%</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AFAF"/>
                    </a:solidFill>
                  </a:tcPr>
                </a:tc>
                <a:extLst>
                  <a:ext uri="{0D108BD9-81ED-4DB2-BD59-A6C34878D82A}">
                    <a16:rowId xmlns:a16="http://schemas.microsoft.com/office/drawing/2014/main" val="1907494863"/>
                  </a:ext>
                </a:extLst>
              </a:tr>
              <a:tr h="205166">
                <a:tc>
                  <a:txBody>
                    <a:bodyPr/>
                    <a:lstStyle/>
                    <a:p>
                      <a:pPr algn="ctr" fontAlgn="b"/>
                      <a:r>
                        <a:rPr lang="en-US" sz="1000" b="0" i="0" u="none" strike="noStrike" dirty="0">
                          <a:solidFill>
                            <a:srgbClr val="000000"/>
                          </a:solidFill>
                          <a:effectLst/>
                          <a:latin typeface="+mn-lt"/>
                        </a:rPr>
                        <a:t>10+</a:t>
                      </a:r>
                    </a:p>
                  </a:txBody>
                  <a:tcPr marL="6993" marR="6993" marT="6993" marB="0" anchor="ctr">
                    <a:lnL w="12700" cap="flat" cmpd="sng" algn="ctr">
                      <a:noFill/>
                      <a:prstDash val="solid"/>
                      <a:round/>
                      <a:headEnd type="none" w="med" len="med"/>
                      <a:tailEnd type="none" w="med" len="med"/>
                    </a:lnL>
                    <a:lnR w="12700" cap="flat" cmpd="sng" algn="ctr">
                      <a:solidFill>
                        <a:schemeClr val="accent5"/>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AFAF"/>
                    </a:solidFill>
                  </a:tcPr>
                </a:tc>
                <a:tc>
                  <a:txBody>
                    <a:bodyPr/>
                    <a:lstStyle/>
                    <a:p>
                      <a:pPr algn="ctr" fontAlgn="b"/>
                      <a:r>
                        <a:rPr lang="en-US" sz="1000" b="0" i="0" u="none" strike="noStrike" dirty="0">
                          <a:solidFill>
                            <a:srgbClr val="000000"/>
                          </a:solidFill>
                          <a:effectLst/>
                          <a:latin typeface="+mn-lt"/>
                        </a:rPr>
                        <a:t>40%</a:t>
                      </a:r>
                    </a:p>
                  </a:txBody>
                  <a:tcPr marL="6993" marR="6993" marT="6993" marB="0" anchor="ctr">
                    <a:lnL w="12700" cap="flat" cmpd="sng" algn="ctr">
                      <a:solidFill>
                        <a:schemeClr val="accent5"/>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AFAF"/>
                    </a:solidFill>
                  </a:tcPr>
                </a:tc>
                <a:extLst>
                  <a:ext uri="{0D108BD9-81ED-4DB2-BD59-A6C34878D82A}">
                    <a16:rowId xmlns:a16="http://schemas.microsoft.com/office/drawing/2014/main" val="2733055501"/>
                  </a:ext>
                </a:extLst>
              </a:tr>
            </a:tbl>
          </a:graphicData>
        </a:graphic>
      </p:graphicFrame>
      <p:sp>
        <p:nvSpPr>
          <p:cNvPr id="2" name="Title 1"/>
          <p:cNvSpPr>
            <a:spLocks noGrp="1"/>
          </p:cNvSpPr>
          <p:nvPr>
            <p:ph type="title"/>
          </p:nvPr>
        </p:nvSpPr>
        <p:spPr/>
        <p:txBody>
          <a:bodyPr/>
          <a:lstStyle/>
          <a:p>
            <a:r>
              <a:rPr lang="en-US" dirty="0"/>
              <a:t>Risk Matrix</a:t>
            </a:r>
          </a:p>
        </p:txBody>
      </p:sp>
      <p:sp>
        <p:nvSpPr>
          <p:cNvPr id="5" name="Slide Number Placeholder 4"/>
          <p:cNvSpPr>
            <a:spLocks noGrp="1"/>
          </p:cNvSpPr>
          <p:nvPr>
            <p:ph type="sldNum" sz="quarter" idx="12"/>
          </p:nvPr>
        </p:nvSpPr>
        <p:spPr/>
        <p:txBody>
          <a:bodyPr/>
          <a:lstStyle/>
          <a:p>
            <a:fld id="{B016F8AB-BCEA-4347-8BA6-BE776009BC89}" type="slidenum">
              <a:rPr lang="uk-UA" smtClean="0"/>
              <a:pPr/>
              <a:t>6</a:t>
            </a:fld>
            <a:endParaRPr lang="uk-UA"/>
          </a:p>
        </p:txBody>
      </p:sp>
      <p:sp>
        <p:nvSpPr>
          <p:cNvPr id="8" name="Text Placeholder 7"/>
          <p:cNvSpPr>
            <a:spLocks noGrp="1"/>
          </p:cNvSpPr>
          <p:nvPr>
            <p:ph type="body" sz="quarter" idx="13"/>
          </p:nvPr>
        </p:nvSpPr>
        <p:spPr>
          <a:xfrm>
            <a:off x="609441" y="990600"/>
            <a:ext cx="10969943" cy="553998"/>
          </a:xfrm>
        </p:spPr>
        <p:txBody>
          <a:bodyPr/>
          <a:lstStyle/>
          <a:p>
            <a:r>
              <a:rPr lang="en-US" dirty="0"/>
              <a:t>Plan Sponsor Risk and Total Risk Factor</a:t>
            </a:r>
          </a:p>
          <a:p>
            <a:endParaRPr lang="en-US" dirty="0"/>
          </a:p>
        </p:txBody>
      </p:sp>
      <p:sp>
        <p:nvSpPr>
          <p:cNvPr id="3" name="AutoShape 2" descr="data:image/png;base64,iVBORw0KGgoAAAANSUhEUgAABW0AAAEmCAYAAAAZR7IPAAAAAXNSR0IArs4c6QAAAARnQU1BAACxjwv8YQUAAAAJcEhZcwAADsMAAA7DAcdvqGQAAHoeSURBVHhe7f0LfFx1ve//fxBRbBVESkvHCdECFmiR4i+bECpX4VcuEneJhx2i/sF9tqitAX/55Rwa97F7n3o09b/zz4NSggr7t4GjhsDZoZsoxR6gULANwfygaAsUajVkmF5o5aItN7X/9fmu75pZc79P5vJ6+hi71po1l6wZ5rvWe33X53vImUtXHfz1jrAAAIBEn5wTkNGbr7NzhWn5xk1CmwsAQGrFbHcBAKhmh0y75IaD+9eutLMAAMBv+qXLpFjtZDGfCwCAWpRLW8nJUABArdKTmIS2AACkQWgLAED55NJW0q4CAGqVtnHvsdMAAAAAAAAAgApAaAsAAAAAAAAAFYTQFgAAAAAAAAAqCKEtAAAAAAAAAFQQQlsAAAAAAAAAqCCEtgAAAAAAAABQQQhtAQAAAAAAAKCCENoCAAAAAAAAQAUhtAUAAAAAAACACkJoCwAAAFSC0CNy7qWr5KaQnQcAAEDdyjO03SPbnxiSc7+xTKZfGr2d+40hWTdlO5l7ZF3fI7LOzmW2R27y3v83HpHtdum6Pu/vcf4Wu6z44t9r8vdSFUJbZUnke7BKltyzx97h43xXzP19W+2C9Lbfs8o+X/Lb1H7PCpHsc67izx5ACWX6bXB+e+1vYra/rclpe7RKzvWey7mdW9DzFa6U7XBOz+21XSV6L9Uo3faLtt3ZBI6Ft325fU+ybX/Tva9c9zNzZPannG147ToZl53Sc63+t5jdtinftki3fQAAAFBseYS2ulPZL6et2CzjO+wia3zHZrlCdzKTBXelZHZ0++WK9bvtggpWTe81I2fnfeWP5c4ds6X31pXyzDUid97RL0uesHdb63652fl/Z532ee6CArnfM3qhAEDBnljvtEc7ZdzOGscdYyfqm9t2eTbLfXFtG+pIqffdtHfttbo/tdMucI2vXyenEY4CRZGpU4h7q4wTdFN78tJ3cibpbVWROtDUUCcmACihHENb/THVnUo7m8J4kuCulNYNZX5PiWbKdTevlP1rndvN58sJdmmpJX+vU/NeCuYcxAzr3zLnk3JpUOSE42aZxXf+0tdLyzkQ+d56598LLpTrnHWKZ6f0rKRBB4BCbH/JC6Hck2/aDm24cqZdVs+2yn3advnEtG0oULn3e7J9veTr5befmb11Q9q7Vi2Qe5cvkib979H869ixTvqLuk9dyLav0v1VAEW0s/AONDXViQkASiun0Hb7PXdJj7fTOmeBs0PZ5e646e3WL0nvHHuf486fJAZq2594xPmB9p3ldKaX3LM1cb2YS+zcSzejjxmKaSD0bOEVkQMrpwEx67lnDmOex7y2fQ6933nejGfzTIMSfW29TC3+rGLqs5XOY73H2Z7Hqd9r+vdSiu2mtt8TX+JiVdK/sRDugUi+vWydgxfv++X7nl1t75Udv5a1vvfqbif/3+Ns+5i/27edk13+67sU1jvpkP475K6jsv2MAKCUcm0/T7vD69nnXo7tPi63tk3l2v643PUipRl0vSfSXakT97ymzUr1O5vrc8d54jdyp5mYLVdfMNtMyfrfxG2LWAllo7QdSPGa2aybqf3J9TMq6/bLKPV+T+a2PImM+2tZ7PMZiesl33dzto23Xpb7E6ntkW2/d6earrlAFnknuIPzpM3uV+d0wqBo2yKZ9I8t1f6qKsc+K4BcOPsNQ/mdzKypTkwAUGI5hLZ7ZO1j3sHdArn35na57kxfbxxn5/K6m7ukd85sabrgS/LMstgfW91BO23FOucH2nfplzN95x0/TnPplx5E6lk4/2M2O8vcg8rsOc9jXtvOzpklx2fs9alnELVBib62XqZ2xbXxB0elVartZp73jvgSFzuL+zeWopet8z3rusYeQPs5B0judrLzlp4Jjv7dM+XSc1IffEcvhV0gnzvTTkak/g7l9xkBQCkVq/3MVbavq+GPu16kNIOut0KX2fkYGkTGPa9ps/R3Nr7NyvW5E0XagzmflK72T7o9Hp39gu+lKP9kAvD4slHaDjivGV8yKpd1Xfnsw8Qr7/bLW1Ztebyp2F+bJW1570+kNv6YP+D0BRjd2Z74nrp911Lu55dlnxV1JHplSeKtXRbZter+5KWas0ieid9Gt9qrANTv98S8djYn3ZKfCNNtXJyTQgBQa3IIbV+R572dpQtOjTRosXQH83rZ4OxcnuA/oAg9Iv/Z683j+/F/xgvfdqyT/5ziQEh79N5rG9bI+s6O2vAmd/1F3Svl3gvMpMPrmRltcCOc1408zzLn/dnFafkfs3yBXeg0Lsl6VWQh6/fqKdl22yr93vNqwO49r+9vTHVgGsPrBWJ7vHqX2V79affgorBetsltD/neu3PQNNd8z5xG/if2AOkC385FZKci+n054azowXdsfULfpbCpvt/JvkOFfEYAUEpZtJ/R5d5B7PWFn2TL8LrGE+ujV+5E2qEup4301o+1ru/Htudr9Lkjv/E74tqsHJ87UbQ9aDpH92eiPR5jQzXriaHIAWjTNfb1fFeFjN+xPnrAn8u6fvnsw/iUd/vlK/u2PEGR99f8Uu27XVfI/kQM3wllZ5/hNDMQWQFKuC1SKuF+ftH2WYGyqY2TlykFz5dvRX4TffI66ZYdOsgAqGfZh7ahPU5T4WrKcZCSmFpdvssdTrjy+siOcKoDlau/2B65VCwauDnrv/SKncrO1V88P/o8wWzq9TkHsMt8jzmzPbrTnuESyWIp2XbzfZby+9/Ib515pX+j7gjrLbuahjPlumXOweYc3TnRy2yd172mS27RXiVeL1tb7zY/3tnX6O007UFi7zW9jcyEvzfK+c5rb5V1ehndyuiBT+T7kupyw8ilsNHQOV6y71AhnxEAlFKx2s9cZfO6/p6I9+qJXjM9UxZ1XxgtgRPhC1FjLh8/X/4fG/L4f2dze+4kfKUR2s7S33p/qBZblkf5X+9bV9rXs1eFNF2gAZrzns39ua3rl/s+jF+Zt1/ecmjLY0zR/loB+xPxTrjS2bb2uVzuflXuPeOmZluUdD+/aPusgMf+9xV3jKG3oo3JUvUnL9PwjvFiZH/SraydmACgBuQ4EFk+orW6oiFb1PHHeY3HbtmWcAZutpzkHVwo50Alvz6bcc+TFa8XZ1T691psJdxuvgMNbeSvuLbf3VnJ5zIT57lu8Q6y1l4vt9gdZ28HXg80vZ334nIPTKLP7ews2MuFNNi9IuEyOk/yEgmRg1RnZ6Ar6aWMyb5DhXxGAFBKxWo/c5XN6/p+OxN6Is6Tz0UO5ixfaKMDnfoPsKM1eb3f2RyfO4loexA96RgNk+J7e6ZuBzSw2tCtAZoXKOWyrl8++zA+Zd5+hcm2Lfebqv21fPcnktF9qS6595oFkdDSsD3jsg+SpmJbpP5eq4L2V1Ux91mBMqn6k5ce7f3vazPMzXc1gLkaxUzle9ItMzrIAKh32Ye2vh2p3H50fWUVPjbTF7K5Tjhulp3aKc+XbMc6D0l2PHPi7xmQl1JuN6+HrJ31eJeZaC2mgs402x2LyAGLDorhNfar5FxnJzt/Xm8k/yW87iVAPd7lQnMWSK9eduoftMwnuvPkXdLo2xGK7Hxko0q/2wCqwEyZ+zE7WUkKbtuU77czG6HdkYO+zHJ87nj+HkT+g1XfQWrSEgkqSTuQUi7r5ir+Myrn9itIbm15RKH7awUo3v6EmimLrmyXDaZnmg6AFw1wkw3um9SUbItS7wuVep8VKLbqP3mZlQu+JP9PTC/3fE66ZVLISSEAqA059LQ9Rk7ydphSXmKlO9zxo7n6HhdXrFx5dVAL7klSbDt2y2/t5NQo8Xbzesg6B0O92rMjZmd4p/Rke4CQxPZ7HjKX77i9bPU7oYNiuPUSn7lGdzZ+nGWvEe+SGf/N641kV1GhrTJsdwqarumS/TpInl52mmq7xF3S6L1f3ZbupbDZqtLvNoDqkqw9Kkp4OlXS/3YmCM6KhFdXL49vE7ybdyIvx+eOs33TrzMHnDvWSX+yNiyX18vjveWtjNuvILm25Z6p3F8r2v5EopPa22WDV7c1279xSrZFGfaFSrjPinrkHpMk+y00Jd4yqfWTl5noCbXlzm90pAevyvOkW0alPikEAJUvh9DWdxmY1hqNr7Pl7GybH+sddjTXld4OlK+3UJKdyd++5J0dTLyka2rFDyyR/L2mPMOXU+OaTJm2m7MjfJ327DCXtHRJr3f2Ne8dfztgRKSXrW1s7WWmXuMaU/+tUL5tPe8430GSb6cqtg6z/5LGh+Q/P+btYORaf7dav9sAqkG0fdE21x9K7PFdLhj/+1YcpWvbVLrfzmhPxQhfL6XMbUeOzx1jj6z12oMMou8jzes9MeSOmh3ZV8pl3cyy/ozKtv0KlHNb7sluf600irA/EXokMrq7fyR6wxe4Z2cqtkW670yRX7/o+6zAVKnck5cxIjVktXyL/a3Tsi0/ibviJN+TbhmV4aQQAFS4nGrannDlVdLr/XDaOluRyzOu/XG04LnDX8t0UbtXhDz2wFNHgoyOopx88I1slOrSiDtXDEV6DG/3jficeKmJ8tW50wDbK8YeJ5f3WrLt5vwt3uempQoiDWDoFXk+5hIUPWtqP98sR+aM7WXriD8b7e10FLMHj29HJnIJoX4Gaeoo+esTepfu5H4pY+m/2wDqV7QHiSOmrpx/9OfCe/Sll13blqtFn44d1d797dzjG2jFz3c55/qHZIkXbDrvZ4m3TXy/v7k9t4/voFMv+0w8IO6K7gP5rjjyv973fK+n28qMmu2rSZrLutnL9BmVaftFpB7kR28JwaQnj7bck9v+Wu7S7btl3p/IsC/l6607fsddvhHWfSdncvg7Sr0tkinpvlDW+6xAcdXnyctUtHzL9TGDf53mtA8ReZ90y6SMJ4UAoELlOBCZFhlPUlcqTpNzsBNzeYmvSLr/wDNSg2fOoriaOLnxXxrhHig4O6x2SWGcnU974HHaitiC7p6Y4vJejaG4ANsvp/daqu1mRhN2n1dLFURr9mkZA10aP8hXtmwvW2cbfc77/OPrOHmNejHr+fkOeCLbKc1nYPgfY+hI3nlsyxJ/twHUMf/I7yk0XXChr7538eTatuUsZlR7rx3yh9GxFnV7l1julDu9E8baZpllcW1Wjs/t8ZdGSD7qf+wVR5Eejb7XG/e9nn/k7sg+US7rZpDLZ1SO7VewfNryiMz7a4VIu+9W8P6E1mz1Qk/n+VdoUKuv421z5/Npz+XvKO22SKqU+0Lm+1iKfVYgW3V08jID/+Bf2j5ETjLmeNKtIjoxAUCVyDG0Ve4It88sj68p5fxgznF2Cm/tkg1Jdgz1R/6Z5Yvk6jnej7TDmb7aXEJR4M7WmRdEdugMfV8ZGoDM9G/RgDr6vO4AWO2xjYKzo6qDRviDbHe9FDV8cnyvpdpui7r1eVN9hv5BvrLn9bKNbTjtZS07fi1rnb/Tu4wl+QFxvvRkgl4m599Gbr2lyBnhhDrMzmO+6O3QOArogVLS7zaAuraoe2XS32rzG+P8xiVrb4si17YtD4u63cstvQM972+KHBDGcPY9tJ6l8zsfWd+RODClK7fnVv7SCL4Tj3H8Qal/cKikn5PXDsR9Rrmsm1ZOn1Gpt18x5NOWqyz31wqRdt+tCPsT5rOM/RtUqs8ntTJsixRKuS9Uin1WIJN6PHmZjWiIanv260SOJ90qohMTAFSJQ6ZdcsNBvewPSGVd3zK5Qr6U4WBSz/TqjoOzA702/uDAuc8MRubOaU/skgUNudBL7mwvFK0PlW3vJgD1RQ8OitVOFvO5AFSILPYnstuXcmiN22t/LW2EkahjubSV2a6rPTPdoG+29Gb735fz3+OSlet8xzCL5FvtM+U+G5Zq/dYNNjBM/fzeMZJDS+/E/AbskXX33CXfcx5neqTqiY4vXiWf+6UXsMYdV2nv1aGHZHi9Xd/hvqe4QZqNHJ87wg4qpn/znEXyTJKTLub3zAuAI3+T87i+u2IHI/viBXLpS3fZ7eJ/Pe31e5fzHNF17112gWxbmfp1tz/xiPT/5NfOZ+E9xvl7zrlKbiGwBVDDtI0jtEV65uBhncyrtVBTLyda6QXJqXZaAIDQFkAa2exP5LIvRWgLlCS0BQCg2mgbl0d5BNSPPXLT0K9l3jVdNRTY6tluezmRd9acOkgAACAn2e5P5LgvpaUSIqPAAwAAoJ4R2iKNmXJd9/U1fNnJbOcA60uRy5oAAAByl25/otb3pQAAAFAqhLaoM/PklrUrzWVU+9de7xxgVUBtXQAAUGXYnwAAAEBpEdoCAAAAAAAAQAUhtAUAAAAAAACACkJoCwAAAAAAAAAVpASh7R5Zd8+QnKsj6nq3bwzJTU/ssfdPFTvK76VDsi7pfDGV8rk93msk3s7te0S227WyU85tAwAAAAAAACCdIoe2e+Smb/TLFXdslnG7xNixWXpW9MuSJ+x8MYX2yLq+VaV57mxVwnvwGV+/Tk77Rq7Bbb16U766IiSHJL3tlq8+/mYZt6P3Xv4gDySdL53tj+82f++qvXaBvCur7tVl7rZYeG/8dsh0fzV4Vx54/A+y8Efu32BuPyr3Z27t/aMs1O34+Lt2QaVYL/9614nylbtOSHJbLP+69Xd2PZVp3fWyK+N6J8i/TqZf579v/Ff7PAAAAAAA1K6ihrbr+vqlZ4czMWeB3HurHVH31i9J7xz3/jtXFLvn5h65aWW/XLF+p51Pxxvlt10W2SXFkew9lOq1knG2dWT04pXyzPJF0qSLd/xa1obMCnko5/uvZO/KrY/sk6srLkgrtjflXx5x/sb5R8j1M3T+XVn1o93yzS3Rv3vTln1y4r1v2jmRB+5Nf3/lc//GSx85IJt220Vqt/uZn/ijP5Y3uJ3xIflv853t+MgfSx7QF89vZOzXF8l/jwluU9F1r5UfZbVueqGXVsq31xLcAtWBE6OKE6P2xonRLHHCFAAAuIoY2m6V+9brv7Old1m7LAqahSLBeXLdzV+Sq+cskN7lF8SEgNtjyiiskiX3bPXtyPku0Q89Iku+YdfTUgsmjHR79ZqQ2HHnCr1Pe5d6j3Oer897fn2O1Jf8b3vC9z6c518XCTuTPca/LNN7iH2twv7e7Jxw5jxpMyH5Tnne97j0rx0v2ft3/ta+Vfbx/vel28B9Tu99br/Hrte31ZlLvi0qz2Fy45KgHFwevb14/jRzz6Zn30qzrUrpA/Ij814+IpfYJaWw/fE35Fbn32tP+YC7YO9b8qyZmCZrdZtcOU3O0tktb0YOdP9ji/5r719yZNz9lc+Ezrt1yvncr5wV/cyvtH/L7tfLHkJfcop+3w7I/6jIg8pTZfFl2+W2q6K373zyVHNPaOLhuAO5ZOu2mXti122Tpb51vNs/NNi7jdh1vvPpZRKUQ0Rev1+eesOuUhcoO1SetsR7jcQbZYdKgROjHk6MllhVnhhNhROmAADUk+KFtqE9ziGJY84n5VIvsI2YJ7fc3C7XnTnTzmuv3GVyWkwZhZ1y5x0/ltNM0Oe3Wa64dp3caYNRU2phZTYHT87zrfc9f8J78mjpBt96zvNfcW3xD6pK//e6tj+xVYbNY2fLSfZvzv61U7HhtL83sb4vs51myqXnzHYW7JThTbEBwtWfnmenqpU9YDrmvXKCOyXy/B/jeo38wddzxtn+z//B9Obw3/+A7/5Iz5PIOrvlq8+nOmBN0yto7x/lq977iHsPub3Gu3L/s3rfYXKKOZh0OAc3P/qqDYudZfrd26TLZx0mJ+q/z79pQl6Z/wFzv8w4XK6cpQsOyH88r/8mowdw7nvx3qvb88hZFnMgmuG9p93+3vZxHnOv9xzx2195obMG9bPk+pMOM0vVCSd9SDbGhNDRbb7K/9nm9Llm+bnNOMy87tSdJMjNsQ2X2QD1xSwO4l5w/zlyjhzrTuXl2IbPyN8cqVO/kfDrZlEdcH9/KTs0tSg7VChOjHJilBOjueOEaelwMrQ8JxO910i8cTIUALJTxNB2d+wBZTqhR+R7Xq/c5V3upf232sv61/844SCt6Rq7zvIF7oIdu+W3MlOuu7krUnrh6uXO/TefHw3XHJHHZbjMP7Ke8x6uNks2y31ZHShmfg9GUf7eVDbLFb4G8LQV69zPwQvPc3ztpEJeEOyVveiSey/Q+c3yvXv2yAlnfdI83/hjbu/d376k4e4C+dyZuk61lFp4V755ixe4ubcTtWfMLOeg6QrvQOuPsvCe1+N6jRxwHmdDVef+q+854AacHuf+S737HXogY3qe2Hl93Vvv2Z3jJXv6nK/Lrd770PcwHO21kttr/FmetQdWn/BCWx8NVk90/ibdDje2fSjxu204jz3GTqZ0mFx2ioaj78o9z8W+j8iBrCPte8+0/SOcx2zxPUf837X3z2KOh52/6bIkf3M0hH5XXoiEqs7r+D9b/Vxz3ubpPzeZ8V6Zr//ufldeNAsq267J+yUkB0WOPDEuiP2NrLk/9rLKb//6N856zkHgQvPDYQ3LgG8dc9tofqxS2jX5sPzKhLWnSsCEt7WPskMeyg7VHvv7yIlRt+3gxGj0feX0udbmidFUOGFaDJwMrQScDAWA7BQvtA3Ocg9qsuEFvBdcGO19GzxfvmWP57e+5D/LOVvazrLrnHmqDVWz4XtcWgvkW1dG38Pnkr6HApXl7/XMlqYLviTPeOFxTq+d3PZNv7bPcaotezFTFnW7B7MbdNsFbUkGc0C7R7b93pmeM0uO11Wz9Ivtb8nHb9pld8ZLe9PXuWPzfvvKGew+IP/jXhusOQdaG21vEXNzDjyuNSvZcG/vu/bA60h50b+e14vHOZj4H3ogo0Gw1+NoydHmOXK9ZO+s823PlSvdnkqRoC/X14gEmPZgMc6Lr9iDIuf5n7Vh63ZvWY5OONntTeQdMLnPPU3+9iS915HpvWfa/j6R7ZOsB5X3OWXk/M2+5408p/e6u1+Xf9ED6By2ecrPzXivnJIQFru27HxMekbOiw04S3TT19m0Y9i+sidFEOtoPvUfsjsYfH1Y7su5Jl5ssPvtX660QfFl8qkj7Co1jbJDlB0yK1Zp2SE/ToxyYtTixGhBOGFaOE6GejgZWv28k1bJbrupG2+3BXXjS0z3H3Q75rSvVWq1VRu+iKHtTOen05H0x9c5wMj7kpNZMjdlaYNalOvfG9sI7l97vWzonpdix79U/CUStsrzzo5Q0zm5vYevr31Nfv/an+1caenr6OvFSnLppr2Mb5NzcHK/rxHY/vwfnR9650dSDw7sUuOkD8i1eiCil/35fzi9x3phoTnItD+ut+yzz5EY1KV2mFx5su25oq/pTrlyfY0MAeYlV+i20ADSOUB6xO21csIx0V4zKT3/h2gDYraFc+DkHag57+1+53VfeMWZ9ofFWb33NNs/wrd9krG9bTLz9YySafLfzrbPOeND8rfmyE9kiwbPWW/zNJ9bjNiwWP30V8tl7/6892pzoq/zk/Hldi614HHLZOll8ZdUqiSXaNpLK0Mv+S+tTHKJZsyBZTKnOq97q3zn0iyD4moXouxQOpQdyl65TozmdFJUOb+bnBh1cGJ0Sk+MplKuE6bJT5YqTpgWHydDORlqVqyBk6GZ6LEbdeMVdeNLzNl/+G9VVTe++mrDF3Egsnm2l+pO52BIf8jNQufdbXV+JH/sHCzpQdx694fQ65W7/qFokOu7jD+7HrJqpsz9mJ3Mm17ibxsE5726Dbnz1xznfw9aLsF9n9vveUjuNFOeLN5D0f7ePBThtb3yB7L+N5GGbl1MQxddZ/yxXzvNXvz2y+yrn7I72GVyzYLpdiq1E06K9gYxBxbmLNJuOXGD8yN/yofkThNmKq8HzQfMJY8a9t44X4NB+8N5i//MXyqJQV1qyXvsZJbla+glinrWLtJ4fcCGlKke7xwAaQCbkb8n0Fum99FZpxyeZbjvvPZzmbZ/liK9bfxhvM/et+Qe0wDmu539/Nss/+c754R2O1UeZ81x6+BFeUHsg7LUq6f30v0SNlOZ5X9pZXywu0b+aeEF9RHYKsoOUXaoSGWHynViNPlJUcWJ0WQ4MWonp/jEaCrlOmGa7clSxQnTAnEyNC1OhlYr6sZTN5668cnVRm34Ioa2Iou69QylM2EaEnvAc+2PI2f2rvbOXEYuz99page569mDIr2MP2WDlVr0rGHuxrVBsO/VBLJzFkmXOTA6Rk6KXCrjvs/T7kh9aUvK91CCvzdrxXhtr/yB7jDYz/UKsx2cA9Z229BFSiTsdJ7bO7BU2Z25XPbpIyI/OOW4/eDSD9tXTsMX3umBxfbn7KV5x3zArdHm1Z2LozXbrr9ilmz86iy50R/6Rg5kfL1FfLcfeb1hCpHrayQ7uHKWif7dW95ww+a9XuNmeY/Rxs3c720nX4+ekz4S+9pfdS/7jPYEOmB6H833H5xmeO//xWkIstn+mUVD6G9qoO6r56cHq3qgal5H6wmapUobIXu5iW97mPef6zbPyH8g67rklK/FNAqlvn2xaYV95XgflwXz1tjGTnsA3eD8KmThjfqrRVsUlB1KjbJDOSnnidFsTooqToxyYrRSToymUs4TpoknSxUnTIuOk6GcDK3qMVhyYY9vqBvvHtdRNz76vnL6XLP83OzxcDXUja/G2vBFDW3dM5T6A+kc4NglqslcatIlt/jOXC7qdta7ZoFvvdly9TXOQVF3bme7Fn3a/qDnTd+b731ofaNlXkPmNHLLnIbRNnLmPS73GsqobN5Dsf7efBT+2raxdz7XCP1Mb73eF/p6ZzAdBRxYTp3EenuHRMI773ILa8s+c7+pQ2fYnh7xPV+cHzzvLJhpSOylA27dNf96zq1YlzHk+hrJarxFnsNuE69Hy6wj5b9oABn/GklDzhQiPYG054wv5FUZ3nvk/aXa/jm45IpooP5N5+jRe50TtZ6fLtbLb706i9YmDQd0vUzbwz6XueX0uaavfVhJjp3XL4uPdBo7vYQy4TKPxMs5v3K/vbTyuE65tC5q0RYJZYeKpD7LDvmV88RoVidFFSdG3QMeTow6pvbEaCrlPGGa+mSp4oRp0XAyNDVOhlaxxONY6sa7wSp14xV14/2qsTZ8kUNbpT+QzgGO74BnQ9ylJi5nvSvbfetdL7dc6T8gSXbGK8myM8+PPof54ffW8QeKKv6x0fnrzvS9D+e9RuobKafBuOVme5++R+f1sn8P/vdepL83It198XJ97eTv/zrnc3Uf79z0M407CD7hOPMLEXdgmcv7rDxnzY+Gdyec/RFZO987ADpMrj1/lrx4vvsDbg4YnYOoF/USDHczuLSR0LNg9kdVw0J9Dv9BnHkNe8BVDLm9RvIabybUjPytiY/3XsNz1vyjE0LO5LxGz5Gkxl+6935Jpu2fk8PkeueAf+358Z+XPq/ztyRsK2enx7u8RulOUJLtUdDnmqH2YWX5uFz66RvsWcqVWdX50Us6v5PxEkzEouxQSpQdqjKcGOXEKCdGC8UJ0yLgZGiRcDLUjwG1qRuf8b1n2v4+tVY3fmrrw6cIYh3VVBu+BKEt6tMeuekn7nn/6jqw9OrtJL9tvMIfuh1mDkTc+2bJj84+TE442533enqccNJHZKO5JMPevvqR2INR+xz+H+3oa8TX/sk0r5ItS/ca8aJnDv0/7LpcezKlfrx/W+j9H8h6p8er15f8ss107z3T9ve2RTQkT895vrPjPy993hR/i362kfXiG9F07zvLz802wtlfzloOF8g/XPWi6KWRCQd8R/yD/JO5b7v807yPOwu8dZP3IvqnhV7D6K33fWcXPpVs1qkPlB1K8R5K8PdmrRivXYayQ9XAnNzixGjC473X8HBitAifa1WdGE2FE6aF42RoSpwMzRsDaudyco+68QyoXRq1PJg2oS0K5o6+qaOSatkFLYNh70BVOOHsI8wP763PlqNg+buyaoPbeyfmsk3IA8/qdvE1qoAxj7JDKVB2qBp4J6iS32JPCGY6Mee0V5wYzYgToyrJMntgWlknRlPhhGkpcTI0xXvgZKjzmPxOhjKgdi4n9/K92iHL19DarVp3lbrxRbiqxL/N8n++qa0PXyO14addcsNBAPXtxcd2HZT/vuvgja/YBSXgvsakeZ1rH3vHLq10Bw5ea97zvoNr7ZKSeOWNg2c5r3NW1WyX+lLMdpI2FzkZvct8Z865e7ddgOpj25HhA3a+lN45eOMPtc2aPHjtc3ZRRStTG+tYO1ye10Fx5NJW5teu7j74i3+58eA5zmP18eZ3duldB1eNxv/WOuvdfZdvvRsPfv3uLQdftPcePLjl4NfN8rsO/sIuSbpsdH30OZaudx7vrXPjwVWTdh0j/rHR+VVOexB9Dud+/+Mm1x/8+lJ7n75H5/Wyfw/+916kvzci3X3xcn3t5O9/lfO5uo93bvqZxmxf53jkbnu/2QaeXN5nJfF+Q5Mcw9ljC+++yHGYbYtefG6fO5/ydzGuPYk8n7N+0uPF+N/zTPMqblnG14jjrf/DN6KfZdzfffAV7zVS/B3+eX18OpHX22X+jWln4583Tubt773PzMfjbntm130ueuz44nPee3Bu5nWif/tZjx1wt1Gm7ZEg7jMyki3zvi+Z3395PHzwtsETDv7D4N8evP91u8ixc8vfOsuOd27/9eDTdlmqdY3Xbzv4z5H7vPX8j42XzTq50d+rQ/T/tLZMrLCM9HTLZNugLI10IxmXgY5+2aiTje3S19sqAV060CH9utC3LPnjAQCoPtpbI7GdzE8xnwu1bo/c9A29isUd7ZurWKqXGQzlEYkp5VBs7mu860xpCYKPmJ6ylU9HpdbLMKfJ2pieskWmPcxueV3k/FmykatZqkIubSXtKnLyxJBMX7FZmq7pcgcoq2reb2ga84+Wg1d8wNdGxNPSCk7btPcPckiklrmfvd9pux64NySXmjozcbQO7lffK/8S83se//ue7Pc+cVn614i/KiV5G5L0OXyPT3q/3U7pvSurfuTV0499TZXuva895YBcmm77z/D+luj2Ts3/PpKI/K3ecyaRaXsos07856qy+yyn1nr517u+KmMyXxZf5r9q5Xeydu3/KWte1/qyy2y5Am9dZ1kqx90qty0Uu94VsjTlFSnec6VbJzfaxiUtjxAeWS1DE3bG0BC2X6RrUAYHB6WvZVS6B8Z1RRkOtUufs6wrOCSrR2xH4/E1MhTsIrAFAADIEWWHaotbZqB0ga3yShl4pQ2qQ7LSBiVgB4AhsAXqXbWOwZIfU/ubuvEJj/dew0Pd+CJ8rlVTN746a8Mn9rQNj0jP6knnD9koEukpq71sx6R5cKlbv03X6Z6Uti6R/rFmGXRWCo/0yGrplN5WkZGe1SKdvdLqdrsFAKBqlbWn7fiAdJjLV9RC6fLa3QTJr34BAKDa0dMWxaYnQ91av3oy9Cq5pep72UJ5PYivvTJa/76kdJCyew7IWVVx5UYZe79W1XapLkl62oZlZPWotHQulpjB1MJhCTU2RA8IAwEJSshZu0EaQ2HnX2eVSbdrrumlG2wjsAUAIBd6QtRc1GKvamkPSb9e1ZIgxdUvAAAASHDCldebcH//2usJbGsIA2pXBgbULq2Y0FYD19GWzsTANTwpMdUSPIFWaQsOSXdHh/SH2qWzNSxrhoLStVRkwFnW4dx6vJIJAAAgNadN7fX1rA00tUjjxjF39OQYYZmcWCjNdsXU6wEAAAC16gPyX7TMwJY3ZFXOZQaypz16D1mhdWTd0gZl6dVbLfb+Uf7HFpGzzv9QBdSyrU3R8gimLIJWNdBLLOMGEou5T+llmcPS0BdbAsErkdDp/L9bKiGcdL10QqGQHDiQrAg2AACFmzZtmgSDQTuXWVnLI/hom9o92WZKEMXIsk0GAKAaUR4BAAC3jYuEtubgMHb0MaOxvc+Gr0lq2sbU2ovWvXUmZKxZA18Nf6lvCwCoXmUPbU0bOyQT0ijtyYJYrXs73OCrY0toCwCoHYS2AAC4bVykPEKgtdfUxnNvfdLeKLKwa1B6zRFgQBoaN8qwLXUQHh+ViYXNMYOjhEeGJdS+2CwLNDRKKGwq3YotdQsAALJhyiRoW9wmk909klBlKNAgThMNAAAAAKhhcQORpRKQ1t4uCQ51mzq13aMt0ue/XDM8IqudZZ22i0+gtc2u2y+h9iQ1cgEAQAZN0rxwQiYTQtuABCcmzSCghg4WKkFdDAAAAACoESlCWw1pbT3biCZZ6vXEjVySaWmvoJhl0XXdnroAACAtLXvQMxINY2VcxjY2SkNCM5r56hcAAAAAQHXLsqctAAAoqaal0tcyKt0dHeaqlg5/nVqtc9sxIONmxQxXvwAAAAAAql5kIDIAAJCo7AORAQBQxxiIDACAuIHIAAAAAAAAAABTj9AWAAAAAAAAACoIoS0AAAAAAAAAVBBCWwAAAAAAAACoIIS2AAAAAAAAAFBBCG0BAAAAAAAAoIIQ2gIAAAAA5Pev/Vke/f3bkdsdm/fLP294I3L78sircv7/fCVyG9pywD4SAAAU2yHTLrnh4P61K+0sAADwm37pMilWO1nM5wIAwO+1t/4qm3e9a+dcj068badcz+x+16zn+f1rfzFBbb4Of+8h8ua3PmrniiOXtjLluuER6emelLbBpdJkF7nLhmTCzi7sGpSl5s5xGejol4062dgufb2tEtDpBKnXGx/okH69I2Z5WEZ6umWyzXsdAACyp20coS0AAGkQ2gIAcqEhqIahHjP/enR+wpkuJCj1FBq4FsPXmj4oP7j0w3auOAoObccHpMMkqAulKxLaauA6LA19vdKqiaoJcEelpa9TZHU0WA2P9Ej3ZJsMJqSssQFszHr6XKtFOntbJTzQIcMNfdKrL6LvY6w5yXMBAJAZoS0AABkQ2gJAfck1dK2E8LQYjv3goXLSjPfaOXd+7tG++envce4/zM7p/bHzxVJIaOv2eG2U9q4WGe339bRNEqDqumPNXSL9Y9LsrZesh66hoW+K9XzPrWHuaumU3laRETfJdUNiAAByRGgLAEAGhLYAUF0IXV1TFboWqpDQNiJl+OqxPW813B12e8m62Wpcj1yPrzdtwnqS2NO2U1an6LELAEB2CG0BAMiA0BYAcpdrcFqISgpdayU4nUqlD23dUgejLX3SG1gjHcMNvjq0KUJb7U2bZr3YmrYBWWN65TbLmK2B29huSyYAAJAlQlsAADIgtAVQr54IvSNv/fmgmdZ/n3j5HTOtdu//qzy/NzroFb1VUSylDW01bO2XkBeiputB689Ys13P4ZVI0N62bqmEcMp1kwmFQnLgwAE7BwCoBdOmTZNgMGjnskNoCwBABoS2AKrRa2/9VTbvioaq6tGJt+2U65nd75r1PM/v/bPs+lO0N2y10hBVw1TPmcH3y/sPdacPd/7VeQ+ha+UpWWhrlg1JsMsdTMyl4WuBNW3N/Z7oes6EjDXra2nPXurbAgByQ2gLAEAGhLYACpFLb9VCUCIAtaIkoW3SwFb5SiW0BpzVelLUos1uvehAZO46+fS0BQBAEdoCAJABoS1Qv+itSm9VlF8pQlsTsg5NuPf5LDQhrvaOdWvPujVpbQmEhN60Kdbz6PoJJRSoaQsAyA+hLQAAGRDaAlOvHnurForerqhWRQltAQCocoS2AABkQGgLFIbeqvRWBXJBaAsAAKEtAAAZlTW0tTX3vAs43cs27UyMDJdoAknQWzV39FYFyo/QFgAAQlsAADIqX2irQaxvoBIT4I5KS8LAJe5gKJNtbqCbetAU1BJ6q9JbFagXhLYAABDaAgCQUdlC2/EB6Rhrjglfxwc6ZKw5vrethrtj0hwzIrZ/oBSUEr1Vc0dvVQC5ILQFACSzb39I9u5/2c4583+Knf/DgZed+ZCdy8++P+X/HDOmB+Xy+Z1y1pw2u6QwhLYAAGRQttA2QVzPW0/S0amTrIcE9FaltyqAykdoCwDVYfLV5+TAu2/YOZFtu8fslMib7/5RJl971s7lp5AAdaocduj75ZYrt9q5whDaAgCQwdSEtm4JhNGWPumNT2K1R+5wg6+ObXWFttp7VHuResz869H5CWe6WD1M6a1K8Aqg+hDaAqhXld6TFJmde2KHfLFphZ0rDKEtAAAZlD+01RC2X0LtSQJbVcaetnf8vw/Jz7f+SF59+yjZuf802fnWAnntnUZ7b/2htyoAlB6hLYBKceCdN2TytefsnPYsfdZZ9kcz/ee/viM79j1tpvNFgJqbY484Xo78wAw7JzLn6NPlve95n5k+7ND3yZwZp5tpdeThM8z61YzQFgCADMoa2pr6tEMS7IqvY+unIW15atq2//hi+dB7t9s515t//ogJb6sxxKW3KgBUPkJbAOXy7l/elh37NsuOvU9L6LXn5fW3XnEv+X8nesk/UpszY4EpB6COPPwYmfWhOWZaxd5X/QHqVCC0BQAgg7KFtlkFtiq2dEJ4pEe6J9tiBjArlv96/7/Iq2/8yM4ll2uIS29VAEA6hLYASsHrNesFtC+9+pzseuO39t7KUG89SZEeoS0AABmUK7Q14evQhJ2LWqghbiC+N61bQmGjTja2++rbFp/2Nti25wl5Yc+Tzr9jGXse6Fn2ubOa5RPHnGH+ZWcSAJALQlsAhfICWh0YK+T8q/uz+ZQh8Ieo0w47QoIfPtlMq4ajTpZp7zvCTBOgohQIbQEAyKBcoW21KCTEnR84R46eHrT3AACQiNAWQK50f3TLzsfk2V2Pm6A2l4BWL+NvOOoUaTjyJPOvzgOVgNAWAIAMCG3TyzXEnTE9KPMC57gh7uxzIj0UAABQhLYAsqGlDTSo3fzyQyaozYb2jtUSAwS0qAaEtgAAZEBom5tcQ1zdeZ4/+1z5xEw3xAUA1DdCWwDJ6KBhGtJu3fW4bA0/lrE3re5jHnfUKRL8sBvQzp3ZbO8BqgOhLQAAGRDaFkZD3C07N5gQV3e0M9FSCvOOPdvZsT6T3g8AUIcIbQF4vN60W3c+nnE/UmvKageAebPPpiMAagKhLQAAGRDaFpfucLsB7gYT6KajpRN0p/u0j14opwcvksMOfb+9BwBQqwhtgfqkPWl37NssO/Y+LaHXnnf+3Zy2N63uF5qQ9tizGTcBNYnQFgCADAhtS8cbNOKFV57M6jI3DW4XfPRCUxNXBzgDANQeQlug9uk+4ORrz0UC2pdefc70qs3EK6ul+4NckYVaR2gLAEAGhLbls29/SLaE3RBXw9x09XB1R/1vjrvMBLn0rACA2kFoC9QWL6DVwcJCzr96pVWmE/Ue76or7U3LSXvUG0JbAAAyILSdOnpZ3K9eut8EuOl6X2gNMy/A1R4YAIDqRWgLVDfvSqpndz1ugtpsA1qlJ+V10LCGI93Bw+hNi3pGaAsAQAaEtpXBG4hCQ1wNc1OZMT0oC7SMQvBCRgkGgCpEaAtUH2/g2c0vP5R2P81PT7TPmXE6AS2QAqEtAAAZENpWntffesXUwNUDAw1ydeCKZPQSOh2YwhvIDABQ+Qhtgcqn+166D7Z11+OyefJBs2+Wjga0xx11igQ/7Aa0nFgHMiO0BQAgA0LbyqYHDU+HHjSX4Om/qerg6gjDGtxqTTTtias10gAAlYfQFqhM3lVPW3c+bv5NR0tXmVq0s882/wLIHaEtAAAZENpWl217xmRz6CHn9mDaGmp6AKEjD2tPXAYyA4DKQWgLVAbdp5p89Vn53b5nTMmDdPtVenLcGzCMfSugOAhtAQDIgNC2emmPkCcn7pfNLz9oaq2lopfseQOZac8QAMDUIbQFyk/3mTSY3fGHZ0xQm01dWt1/mj/7XHMSnHq0QPER2gIAkAGhbW3Ytz8kW8KPya8m7zcjGafiDWSmIS4HIABQfkUJbcMj0tM9KW2DS6XJLhIZl4GOftmok43t0tfbKoG0y+OlXm98oEP69Y6Y5WEZ6emWybZBWRp9E8CU0/qzejJbg9kXXhkz/6YaH8BPS0t5vWnnBc4xYwcAKJ3E0HZ8QDpMa6MWSlcWjRwNFACglhHa1h6te6vlE3TwDK2Dm24gswUNboDLgBkAUB4Fh7aRY1r/8Wzs8Wl4pEe6J9tkcGkgxfL4g9hUjzcz0rNapNM5Fg47x8bDDX3S2+ocFev7GGtO8lxAeXkDuL7wypPmxHW6Mgd+evXR8TMWmMHD5hx9OiezgTLTNu49dtptbPrFadgGZdC59bWHpH9g3LvTaaTMne59LaPSrfc5jxkOtUufs6wrOCSrR8Lu6uNrZCjYRWALAAAqjvYUOWtOm3zlrBtlVdtTsuTsH8hCZz6+x4ge5Gx40dnvefgL0r2mRX4yvtzUdwMAVCbtUNTRH5L2rnZptMtcYZmcWCjN9vg00NQijRvHZDzl8nhp1gtPykQwYDovBRq8V3WOn4ed97GYA2KUn56M1oHC7n7qu/Lt+xeZfZjbx26QjTuGUwa2Xi/ay+dfJ9ef929m/+g7l62Ta5q/LxfO/TKBLTBFoqFtoFV6fT1rYxusFI0UDRQAAKhiOnCG1rLVg5K+xaPS/ZmfmoMTLZPgR4ALAJWvaal2MuoV7egaIxyWUGODvSrUEQhIUEISHk+x3PZFikj1eF0v0CCNobBzFOysNjlh7g6PrJahYFvi+wBKREscPPDsD6Vv/RdkyT3zZNWjfy8Pbbvd1KpNRkNY3d/5srP/o+GshrQa1raeep0JbzXEBTD1Uta0TXXJh9vuaKmEYWnoapHR4dhLQTpldYpLSgAAqD6UR6hfWu9t0+/uNaUUUvVMoYQCABRXweURVHxNWy1VMNzgK+dnj2fbgzI0mmR5X1zwm+rxdr3YkoEBWdMxJs2DzTJmyws2ttuSCVkIhUJy4MABOwck94e3JuWlN34tv//jUzL5p9/IW3/+k70nucAHT5KGD35SPn7k/+H8e6pdCqBcpk2bJsFgbKeQTLSNSwxtTQM3JBPSKO1eY5WmkQqsKV4DBQBApSG0hSLABYDyKElom0UnpPjj3JhD2FSPj1/PoZ2fVkun6cyk//a2hlOuC2RLr+6ZfPVZ+d2+Z0yv2kx1abUe7dxZzWbQMN0noecsUH2Sh7YRvoZIsmukitFAcWYRAFBKuZ7lnJLQNv5gM4G2w9mMdI1SyCXAPetjV1AHDgByUJLQ1rSb2rnIF+Ka+7WzUbLl8e1vqsenXs+ZkLFmHbhMx4cxB9OEtsiKljTQYHbHH54xQa1OZ6L7HfMD58gnjjlD5jn/xtfpB1B9MoS2TpMTaWiyaaRooAAAtafsoW3SUa/9tG3NZqRrlEM2Aa72djnr44vN4GccRAFAeqUJbd22c7TFvQo02nYGUiyPb1NTPT52Pa8Tk7cOPW2RidbM130JDWZfeGXM/KsDiWWiNfm19uwnZp5h/tV9DQC1Rdu46EBkepDYM2IKqLvGZWxjozSYhiUgDY0bZXjEvTc8PioTC5tjDiTDI8MSal9slumgZCFTlV0HMDN3AwCADFKPeu2X7UjXKIeGo06Wv/vUPzoH5Y/K8ot/lnQQM+0xc+8zfWYAMx0Y5MmJn2d1QAYAKJaAtPZ2SXCoWzo6OqR7tEX6TOCaarlDg9+OAdu+plnP46y/2lneaZPZQGubXb/fOU7uJLCFoSHtph3DcsfYDdIzcl5k3+BnW26SbbvHUu4faCi7cE6b2efouejf5ZYrt8qSs39g9jsIbIHaFdPT1pwxHPJSVl9NW0N70qa4FFMbtITyCdS0BQBUv7L3tFVJr2ixkra59OCpNNprZsNv75JfTfxcDrzzhl0apbXl/qbxs5RPAIA4RelpC1QIDWG1Hu3WnY/Llp2PmRO5meg+wpyjF8jHnZvuI+g0NWmB+qNtXNryCAAA1LuKC20zjGCNyqM9a8dful+eDj1ol8Tyyiec0fhZOTquly4A1BtCW1Q7LXGwbc8TsnXX46b3bCZuMHu6NHz4JDNNz1kAStu4aHkEAABQ+QINaUonoBJpGKuXMPYtHpUrTutOOBjzyicsGznPXCKpl01SPgEAgOqg7fiGFwfllse/LtcPf0p6H/y8addTBbYazF5yytek+zM/lduu2m7KHWjZA619T2ALwI/QFgCAahIISHBiMlqDPhyWkAR1MSqcDkKmB2nfuWydOUA798SOhMsd9dLJ28dukO7/aJGfjC+XfSkGNwMAAFNDyx08tO12uW3TN01d2m/fv8i02XpFTbKSSBrEapuvJ3BXtT1l9gH0JO7cmc12DQBIjtAWAICqknlwUFQ+7WXzxaYV0ve3o/KVs240Iz/76UGf9trxet9qmAsAAMpLe9HqFTAaymoP2q/cdYL0PfwFufup75ryR3uTnFzVk7Q6aNiXm79vrrLRk7Xa5p8evIjatAByQk1bAADSqIiatgk1btMMDoqq5Y0ovel3a5IOVKI9dS78xNXm8snDDn2/XQoAtYWatpgq2g7rQKJak/aFV8bMv9mUK9I2WU++fmLmGeZfShwAKAZt4whtAQBIY0pCW9Q9vfTy4W13JB28THvpnHtCh3NrZ+AyADWH0Bblole16JUsz9oBw5L1mk1GQ9njZyyQoA4cdvTp5uoZACg2QlsAADIgtMVU0pq2D227Uzb9bjhpnTwd5Owzn7iGA0YANYPQFqWkV7JoULv55YdSDhTmpydK5xy9QD7u3LSt1WlKHAAoB0JbAAAyILRFJdDA9lcTP5dfPHdr0p5AeiB57vFXmdIJAFDNCG1RTFreQEParbsel63hxzL2pnWD2dOlQXvROtOUOgAwVQhtAQDIgNAWlUZLJjy2/a6kg5Pp4CefmevWvdVpAKg2hLYolNebduvOx5O2lX4aymod2nmzz04YFBRA7di861157a2/2jmRRyei9apff/ugc/87dq4wV39ymlyzYLqdKwyhLQAAGRDaolLpQan2vNXRq+MHStFBUbR0wuXzO6l7C6CqENoiF9r+7di3WXbsfVpCrz1vBg9L15vWGzRs3rFny/zAObSRwBR4688H5YlQNCR9fu+7smu/G6i+/Rdx7ss8AGAmv3/tL87tz3aufA5/7yHy5rc+aucKQ2gLAEAGhLaodFo6YcP2QXl4251m5Ot4Gt5efPJXpeGok+0SAKhchLZIRdu7ydeeiwS0L736nDmBmYm2f/NnnysLPnohNeCBIsql9+rze/8su/70FztXu77W9EH5waUftnOFIbQFACADQltUE+11+/ALd5ieRvG0Z9HFp3xV5s5stksAoPIQ2kJ5Aa0OFhZy/p189bmM9Wg9OlCY15t2XuAcygWhLtRy79ViODP4PtMLVh37wUNl7tHvNdPqzI/673uPnDTjMDM91QhtAQDIgNAW1WjbnjF5eNsdpv5tPO1xdPn86+T04EV2CQBUDkLb+qQhrdaffXbX4yaozTagVdp7tuGoU6ThyJPMv/SmRbXSQFSDUY+Zfz06P+FM+0PTau29Wo0B6lQgtAUAIANCW1Qz7ZmkPW837hi2S6JmTA+amrc6aBkAVApC2/rhDRi2+eWHTFCbDT3xOGfG6QS0KItS916t5p6rivC1tAhtAQDIgNAWtWDf/pA8tO1OU/s2ftAyvWz04lOulXNP6DADtADAVCK0rV3a/mhIu3XX47I1/FjG3rQa0B531CkS/LAb0FLeB/mg9yoBarUitAUAIANCW9QSHahsw4t3md63eimqn9YA/MwnrpFzT7yK+n8ApgyhbW3xetNu3fm4+TedY4843q1FO/ts8y9qk/Zc1R6syvRkfTnak3X3/r+a3qyFqObeqxqmaqjqOTP4fnn/oe704c6/Ou8hfK19hLYAAGRAaItapIHtpt8Nyy+evdUEuX7a21Z73WrvW8JbAOVGaFu9tCftjn2bZcfepyX02vNmUMx0vWm1vfEGDJsfOEeOnh6096DS5VI2oFp7rip6r2IqEdoCAJABoS1qmR5g/2ri5/KzLasTDqwJbwFMBULb6qAn/yZfey4S0L706nOmV20mWvJg/uxzZcFHL6QebQWoh/CV3quoVoS2AABkQGiLevF06EH52ZabzOBlfoS3AMqJ0LbyeAGtDhYWcv7VdiJTPVqPlt7xetPOC5xDO1IC1VSzlQAVyB6hLQAAGRDaot4Q3gKYSoS2U09DWq0/++yux01Qm21Aq7T3rA4a1nCkO3hYPfamrYearZQNAEqP0BYAgAwIbVGvCG8BTAVC26nhDRi2+eWHTFCbDS11MGfG6TUZ0FKzlfAVmGqEtgAAZEBoi3pHeAugnAhty0NrmmtIu3XX47I1/FjG3rQa0B531CkS/LAb0M6d2WzvqWzUbHXnPYSvQPUgtAUAIANCW8BFeAugHAhtS8frTbt15+Pm33SOPeJ4txbt7LPNv1Mtl5ID1GwFUAsIbQEAyIDQFohFeAuglEoS2oZHpKd7SCbMzELpGlwqTWZajctAR79s1MnGdunrbZWAWR4v+XrjAx3SrwtjHhuWkZ5umWwblKXRFyor7Um7Y99m2bH3aQm99rzz7+a0vWn1N9wbMGx+4Bw5enrQ3lM8m3e9K6+95fZyVY9ORHu5vv72Qed+f4/Yqe31StkAAFON0BYAgAzKG9oWduAIlBPhLYBSKH5oq23msDT09Uqr01iGR3qke7TFtp2x4aq5b7JNBhOS1hTrLQ5Lz2qRTue5wgMdMtzQJ736IuMD0jHWnOR5SiM+oH3J+V3WXrWZHDX9JAl8+GwJHnWB7H375JRlA/LFgFkAkD9CWwAAMihfaFvggWOZDgyBeIS3AIqp6KGt9rK1wap7glND3DFpNr1t/dN23e5JaYvpiatSrNcl0m/DWW2PV0unOC/jtNPmBU1IXGzxAe22V56V1w/ssPem9+eDH5SX9p8hoT+dIZNvniFv/vkj9p7KRskBAPVI27joLx8AAJhCYZmcWCjN9igx0NQijRvHnMPEeNmuB5TH6cGLZPnFP5MlZ//ADFTj0WDhoW23S8/IeXL3U9+V1996xd4DAGUUCEhwYlTGw+5seGRYNjY2uAFuOCwhb1rpuhLSxbFSrScN0hgKO/86q0y6xRfCI6tlKNhW9MD27l//Uq6560JZcs886Xv4C3LvM33y5MTP0wa2e946RZ5743Oycff/JSOTt8gd238u63culxf+ePGUBLba6/W8j73f3NrnT5N/OveIyO2BjhnyyP/nGHN7bsksObg8GLnpvHef3novOEL+2XmM3pZ9+ojIc+qNwBZALaGnLQAAaZStp23SnkDRyzkjsl0PmCL0vAVQiKL3tDW0rUxSVkjLGAw3+MoMpWhT06wXWOOvaRuQNaZHbrOM2ddrbLclE7IUCoXkwIEDdi7qn5/8v2X6obG/q34a0O5750T5w5tzzL86n86CGX+V973HHdjrmA+IfPxD0VqzC47+a6Qn64zD/ypzjnDXAwDkZ9q0aRIM5lYrXNs4QlsAANIoW2hbhAPHfENbfV9AsQUbwnLqaVvlqKNet0tcf/nLofLiC3Pk2a1z5a03D7dLAdSafNvOXNrdrNY1pQxGpcVrJ7Ud7Rd3MLIinzD1SiR0Ov/vlkoIF9xGe/7r/d+VV9+43Ux7Ae37Dj1R3v/+k+Stg/PMcsoGAEDt0DaO8ggAAFSCQIM02sm0sl0PmGKhyYA88POL5LFHz5JXXz3SLhU59NC/yEknvyifW/yAfKrpGTn8A2/ZewCgBMKTMtHYIk1eaNrULAu9EgimdMKkKW9gaBkECeriWFmtNy5rhoLS1howpRKC5s6ANBSp0f7/XvaPcttV283tvi+PyC+/+v+T9f/wNXngS+dRNgAAahQ9bQEASCOXHj+ZpH8u7bVTwGAoCesBlYWyCQCyUdaetuIO7jna4pYwyDQIaLr1ogORufcXu6ctAKC+0NMWAICKob1xNsrwiNuPJzw+KhMLm5MEsdmuB1QWBiwDMCUCrdLbFZSh7g7p6HBu/SFp7/NOdAaktbdLgkPd5r7u0Rbp0yBWg96OAYkO8pliPY+z/mpnWadNZgOtbXbdfgm1dxLYAgDyQk9bAADSKF9PW6W9aJMMlJLQmzbFekAVSdfz9sK5X5bL53eaaQD1peg9bQEAqELaxhHaAgCQRnlDW6D+pApvjz3iePly8/dlzowFdgmAekBoCwCA28ZRHgEAAABTJlXZhF1v/FZ6H/y83PtMnymhAAAAANQTQlsAAABMOS+81d610953hF0q8sCzP5QVv2iVHXs32yUAAABA7auq0FZ31lc9+vfSt/4L5nbbpm/KyG9uitw2vDgo2/aMRW7aQwMAAADV46w5bbLisnUyf/Y5dgm9bgEAAFB/qqqmrQa123aP2bncHXn4MXLskXPsnMhh73m/fPzo2DppWjfNP+jFsUfMMY8DANQnatoCU2fTjmG5++nvyoF33rBLqHUL1Dpq2gIA4LZxVRXaPrTtdrn7qe/auakRH/wWgz7nrA9Fn/PIw2c4r3G8nbPzzgEKAKD8CG2BqfX6W6/IHU/cIFt2PmaXuC455Wty+fzOmJPtAKofoS0AAFUY2qp9+0Oyd//Lds6Z/1Ps/B8OvOzMh+yc3h87Xwvig2NCXwAondoJbffIur675Hvrd8q4zs5ZIL3L2uW6oLlTJPSILFm5Tu7c4Uw7993r3LfIuy/TY611fcvkivXOY9c6j7XLql8pt9seucm5v8e5X2S2XH3NVXLLlTPdu6peIdtNZPs9Q/Kf79gceaze/6F3YnvdvvzLz8uG370mA//za3JNTfW6Lf62838n+c4500m2W8QTQzJ9xWaRC74k+7vn2YUufuNy3W75fd8IbQEAqNLQtlDxoa/u+E+++pydc73wSmwJBr3ff1letSP0BYDs1Upou905oD7NOaC++pouc9Dshg+zpffW652Dc+fA+hv90vOxL8kz3cfIWp2WRfLMzefLCRkf66wQ2io3DT1kD8xrK9Ao3Xazj7Xr/9aGQb23+kPd6lXIdtOQ6Nxr18m4CX9Ellz6Y7lzjnv/Mdrr9v7l8r/Wv0ee/t2HnJXDcu6XRuUfTvlqzfS6LdW2O0EDNL5zybdbhF1PA0p/+MhvXB7bLf/vG6EtAAB1GtpWgmoPjuNDX2oDA6hltRLaJnAO1LVX1NXLV8otQTfoEeegfYNz0L79nlVy2h1iD9rt+n7+x5651Q2GZLY0ifbUqrVeaHGKtd3iHlvz8t5uXhjkfa+879sH5Bh5U16xoe1H5WDt1rot1razgS7fuTTbzT7GiISP/Mbltd0K+L4R2gIA4LZx77HTKKOjpwdl7szmyO304EXSeup1MbfuC34ac1vV9pTcdtX2yG1l66PS/RnnPnvTg5TL518XuS2c0yZzZznPb28znNcsFq0tpwPCeTetMfezLTfF3FY9+vfS9/AXIrfuNS3ylbtOiNx0XgeW8263bfqmjPzmpshtw4uDsm2P8/z2pqNGAwCKZ90v7QG2Cu02l8XOO849sD7huFnO/++U51NUF4p5rNJLZm+9Stqi5/NqVtG2W9xja13e2y30ijxveu+dGg3JzPft67LkYzpztFmkdF+h98HPm/EPaukKqaJtO75zGbbbHrnpJ85j5mg4G4ffODOb03ars+8bAAClQGhbpeKD37PmtMWEvtc0fz8m9O1tfbRiQl8VH/w+OfHzmND3J+PLY0Lfb9+/KG3oW6ybvq4/PNZA2h8eA0BNeGJIrlivE7PlJOfnfftLu83ieFtf2mOnfOIe6xySyy03tyevcVhrirjd3MfOFvnlKnMWffqlq2TJE3p/Dcp7u22VJdfq5f0L5N52r0Zm9Pt2uNmLbZaLmlfKtPcdYe5VOnDtcme/4enQg3ZJFSvituM7lyhmuz2xXnp2zJbeL37SLvDwGxcvm+1WV983AABKJDa0DY9IT0eHdNjbgJ4ejRiXAe++nhEJe0sHEpdpfbGRnvjHo5IUO/RdcvYPYkJfvflDX735D6gKFR/6FuumPXz94XF8j2F/cHz98KdiAl96CwOoCnrJauQy1guTX8afSiGPrXYl2W475U65UPav7ZJ7L3CmV6ySm1L00q1aBX1n5skta1fKvR/bLFdcm3rbnOLsw6y4bJ3Mn32OXeLuJ9zy+NdNO67TVakk247vXHJbZYnzmKZrrspxO9eQkmy3Ovi+AQBQQr7QdlwGukelpW9QBgedW1+7hPp7ZMQksRrC9ot0uff1tYxKtyay4REZDrVLn7OsKzgkq92VnadaI0PBLlmacG0RakW1l3goBr300h/4FtpbWA8s/aGv3uJ7+lbtgSeAyqAH5deuM5esmsF07CA77iWviWIua03x2LpQgu3mPfbqT+v8TFn0aa3Dmrq0QlUqZLv5eNtmeFOSHsyW1s2//rx/k6+cdWNMDX1tR3tGzpMHnv2hXVIlSrDt+M4l8rbb9nsekjud9b9VD7V+kynBdquL7xsAACUWDW3Hx2TjwjZpDdj5QKu0LZyQSRvaTk4slGYbwgaaWqRx45iMhydlIhgQfUigodG9UwPe4ZC0LyaxRXqF9vYtxo3awADqxx65aaV3UK4jgycOpONd8upd1qqXx7oyP7Z2lWi7BWcl1s2sKYVst+RSBZN+ZzR+1vS6PffEDrtE5N2/vC33PtNn6t3u2Gt7Ela0Em07vnMpttseWfvYTuffzXKFXsbvhZfrfyzT+7bqVI0r0Xar+e8bAAClFw1tm5bKYEzX2HEZ29goDZrIhsMSamww4awRCEhQQhKWBmkMhZ1/nVUmJ8xd4ZHVMhT0hb9ABaM2sBv6argLoMaZuoPu5NXL40b+PvMC6Z3jtPwvvSLbvQPxOZ+US7110j221pVquwXnmUGN7vzlVuex3uA/mcO3qlHAdtv+xJCpgXnuPRoU7bHbZoF87kxzd0ZajumLTSuk56J/l2OPON4uFRPYanB77zN9lT1QWam2Hd+5FNttplx380rZv9bebl3kho0XfEn22x6nNa1U263Wv28AAJTBIdMuueGgNrSxtBxCt4y29Emvpq/jA9Ix3CB9va02uNX6tsPS0NcrgTUd0r/RWdTY7twfkDUdY9I82CxjHf3iLrbPASDBvv0h2bv/ZTvnllyYfPU5O+d64ZXYAdD0/lIcbGoArSE2gFgagCS2k/kp5nPlal3fMjvATKyma7pkg17aGnpElqxcJ3fqwbsOXrSsPTLwTsbHGnvkpm/0Owf/zmPXJvbUqlal3W5bZck3fuw+VmabwOSWLIPJSlfIdjNh4z13yffu2On23Eu4X2X/fdPSCD/bstr0uPVoCYVrzvx+TB3cSlHabcd3Lvl283HWM6UCEkJbfuNy3275fd9yaSunsl0FAKCUtI1LEtpqINsvIX/YqgOUrRbpTBLa+vPY8EiPrJZO53+rzb+9reGk66UTCoXkwIEDdg5AJm+8s1tef8e9bE29/taumPk/vrtHXnt7l51z1n97j3O/Xt4W62+P/7ac+OEWOwfUrmnTpkkwmOyIM7laCW2Beqblge5+6rumFJGfhrYa3vrr4AKYWoS2AAAkC201nO0ekmDXYNwgYhrSag/ape5lL2a9SWnz5o3oOs6EjDXrc2iPXZP2Ui4BqEB6APvQttvN9IVzvyx/96l/NNMAoghtgdqxacewKY/gH9hTyylcPr/TtIMAph6hLQAAbhsXrWmbMrBVAWlo3CjDI2ZUMgmPj8rEwuaY4vLhkWEJtS82y3RQslDYVLoVW+oWQAX6xMwz7JTIjn1P2ykAAGqT1q7Xgcq05rxHSw7pSUytdxtfoggAAACYKpHQ1gSxzr8b+zukoyN6GzAFsQLS2tslwaFus6x7tEX6/MlueERWO8s6bXfaQGubXVfLLHTSyxaoUHNmLLBTbq1cf70/AOWhpYV67EnRCD2R2jHg1qRMSq9usW11z4gZENTQx/nnASTQnrU60GiygcpW/OJy0xOX9hAAAABTLcVAZADqRc/IebJ3f8iddg5g/UEugBKXR9CQNaZmvEMH/zQjfC6UrpgyRB53sNDJNvfKGA19uyfbZNCeTPXqyzMIKJCZhrNaJih+oDINc68960ZpOOpkuwRAuVAeAQCA+PIIAOrS3FnNdooSCUC5ja8ZkmBbNLAdH+iQjv6QtHe1S6NdlkhLDy2UZpvmBppapHHjWKRXrnu1y5o0vXQBeA479P1yySlfk+UXj5hByTw6cJmWS3jg2R/aJQAAAEB5EdoCdS744ZPslMgLe560UwBKb1zGNkbDV9W0dFAGBzMM3hkOS6ixIdozNxCQoIR0sdUkzQs3yhipLZA17Vl7/Xn/Jl9u/r4JcpX2vNVSCRreaogLAAAAlBOhLVDn5s480065dW0BlEl8+Jqt8KSpQZ9OdEBQALnQgcq0162/VJBb67ZVNu0YtksAVB8tLeSN29IjsaXkU9SJT5B8PXOVTMJj3ddzx4cBACA/hLZAndN6fV6vIq1tu8/WtwVQYlmEr0kFGtKUTgBQKO11qzXerzitO6bX7e1jN8iqR/9eXn/rFbMMQPUYH3BrwQ8OOreuoAyt9gJWDVf7Rbrc+/paRqU7adKaYr3wiAyH2qXPWdYVHJLVXho8vkaGgl2m9jwAAPkitAUQ06Pot3s32ykAJZVv+KrlECYmo715tMeuBHUxgCLyat1qiOvZsvMxWX7/InrdAlUlrhxR01IZjAwAmr5OfFSK9fQEbDBgnkuvcnGFZWQ4JO2LSWwBAIUhtAUgc44+3U6J/G7fM3YKQEnFh69ZC0hD40YZtr15wuOjMrGwWfyHhuHJCQmS4gIF08BWg1sNcD0H3nnD9Lq9w7npNIAKZ8sRhb0yBv7yCPGlihLqxFup1pMGaQyFTVuuba8Kj6yWoWBb+vr0AABk4ZBpl9xwcP/alXYWQD16OvSg3PL41820lktYfvHPzDQAkemXLpNitZPxz6V18MaaBxMvnwyPSE/3pLQNLnXD2Ph5U1evXzbqZGO79EV6DCm9b0yaI+sCKAatbathrX9QsiMPP0auOfP7Mn/2OXYJgELl0u5mta5pQ4ck2GXbW51fLdKpbef4gHQMN/jaUW1Dh6WhL25Q0DTrBdZ0SL82yKY9Dsga0wY3y5htpxvb+6Q3hwQ3FArJgQMH7BwAoBZMmzZNgsGgncuOtnGEtgBMT6Hrhz9lprV+36q2pyJ1/IB6V8rQNubA0S4qVHikR1ZLZ04HiACyo7Vt7376u7LhxUG7xHXuiR3yd6f/I20nUAQlCW1j2lpfMCtp7vM3o+mew7ee1wZ3Ov/vtsXh5M8HAEAG2sZRHgGATHvfETJjunvWRw9Id+yjri1QFoFW6WwZjQ5cUijnoHL1aIt0cmQIlISGsl9sWiHXn/dvppetR0PcFb9oNb1xAVQYU8oghfhSRanqxGe13risGQpKm9MGR8sUaUkj914AAHJFaAvAmDur2U6JTL76rJ0CUGqB1t7i9YoNtEpvEXvtAkhOyyGsuGydLJzTZpeIKZvQ++DnZeQ3N9klACpDkzQHh2SNN7qYqU/bIk2mscxcJ96VRT35kWEJtS82y3RQspApjKsDmJm7AQDIGaEtAOPjHznNTom8sOdJOwUAAJLRq1Suaf6+LDn7B2ba87MtN5k68QxSBlSOpqVdIv12IDKtER85wRmQ1t4uCQ51m/u6R1ukTwvfajmEjgHxct6U63nirnQJtLbZdfsl1N5JaQQAQF6oaQvAmHz1OVnxi8vNtF7y2bd41EwD9a6kNW0B1ITX33pF7njiBtmy8zG7ROTYI46XpWffYv4FkL2i17QFAKAKUdMWQETDUSdHegrpwee+/SEzDQAA0tOTnVrn9vL519klXrmE/yRPhx60SwAAAIDsEdoCiNDg1rNt95idAgAA2Wg99bqYcglaIkFLJVDnFgAAALkitAUQ8YljfIORvfa8nQIAANk6PXiR9Fz0v2LKIlDnFgAAALkitAUQEdPTds8TdgoAAORCA1sNbjXA9WiZBC2XoGUTAAAAgEwIbQFEzJ3p62n76nPy7l/etnMAACAXWiJBSyVQ5xYAAAD5ILQFEKEHmP7LOXfs22ynAABAPqhzCwAAgHwQ2gKIcfyMBXZKZMfep+0UAADIF3VuAQAAkCtCWwAxPnHMGXZK5Hf7nrFTAACgENS5BQAAQC4IbQHEaDjqFDulg5GN2SkAAFAo6twCAAAgW4S2AGI0HHVyTN29fftDZhoAABQHdW4BAACQCaEtgARzjo7Wtd22m962AAAUG3VuAQAAkA6hLYAEH/eFtjv+QF1bAABKIV2dW650AQAAqG+EtgASzJnhC233Pm2nAABAsXl1bi855Wt2iVvndsUvWqktDwAAUMcIbQEk8JdHmHz1OS7TBEooPNIjPSNhb0Z6Ojqkw94Gxt3FicZlwFuvZ0Tso93H++cBVI0rTuuWr5x1oxx26PvNvLa9fQ9/QR7adruZBwAAQH0htAWQQHv96IBknsnXnrNTAIoqPCKrR1ukszXgzIzLQPeotPQNyuCgc+trl1B/j3h5blRYRnr6Rbrc9fpaRqXbS3cDrdLpzK9OfBCAKnBG42el56J/lxnTg3aJyN1PfVdu2/RNefcvb9slAAAAqAeEtgCSOu6oU+wUg5EBpTK+ZkiCba2ika2Mj8nGhW1i8lsVaJW2hRMymSS0nZxYKM1N7lygqUUaN46J1yk30NomwaE1kXkA1UVPmn774hGZO6vZLhF5cuLn0vvg56lzCwAAUEcIbQEk9YljzrBTIiF62gIlMC5jG6PhqzQtlcGl3ozS+xulwQtxPeGwhBob3KBXBQISlJAutpqkeeFGGSO1BaqWXvFy/bn/Juee2GGXuOWKev/3f5IdezfbJQAAAKhlhLYAkvIPRsZAKEAJxIevMdwSCKH2zmjPW094UibsZCqBhkYJRVNcAFVIa9t+sWmFuXl1bl9/6xXpW/8F2fDioJkHAABA7SK0BZDUsUccb3r6KB0MRUeyBlBEKcNXHWSsW0Zb+qQ3IbF1BBqk0U4CqH3a27b7gp/KkYcfY+a1tu1PxpebG3VuAQAAahehLYCU5s6M1tPjckygyJKFr+ER6elwBxlLGtgqLYcwMSmRfrTaY1eCuhhAjdKrX3r+z/8VM0io9rbVXrfa+xYAAAC1p6pC2ydC78glg3vl/P/5irldde8f5J83vBG5/XD8T/Lo79+O3J7f+659JIB8BD8cPTh84ZUn7RSAokgIX0ekp3tIgl2DElPaNkFAGho3yvCI+8jw+KhMLGwW/0PCkxMSJMUFasrR04PSc9G/yxmNn7VL3BOqK//3fzL1bgEAAFBbDpl2yQ0H969daWcrmwa1Gsbm69gPHionzXivnRM5/L2HSPNH32fnXGc687rco+vr44B6pLVs+x7+gpnW3j3LL/6ZmQbqyfRLl0mx2sn45xof6JCxZjekDY/0SPdQYsGEhRriBjTQnZS2waU2nNUSCv2yUScb26Wvt9VXG1fvG5PmyLoAas1D226Xu5/6rp1z699e0/z9mEAXqFa5tLvFbKMBAKgk2sZVVWh74xN/lP/rf79u56ZGfPBbDPqcc4+OPuex09/jvMZhdk7vj50HykVr2V4//Ck7J7Kq7alInVugXpQytDW9a1eLdMaEroXR8He1dKYurwCgJmzZ+Zjctumbpq32nB68SOYde7bMndVsatMD1ai0oa0O9Nktk23+q1rSnQj1S76enoDt14Uxj032OgAAZK/qQlv1+9f+7Nz+Yufs/OvR+QlnWpd5dF3/fC0oRXCsofCs6dFqGfE9js/7mDtqMerPil9cHrns8vrz/k3mzz7HTAP1oqShraOoIWsJQmAAlUsHCR14fEnSwUJ14DINbz9xzBmEuKgqpQxtvatazFUsJkyNDVfN/ZNtMpiQtKZYb3E40u6GBzpkuMEOIjo+IB1jzUmeBwCA7FRlaFuo+ND3tbf+Kpt3x9a+3TARW4Jh8653zXpwffjw98iCY6M9fykzUdt0dGod7ERdPv86aT31OjMN1ItSh7YAUAjtaXvH2A3ydOhBuyQ5QlxUi5KFtubE5qQEta9spAdsXEkhU1/eX47Ik2K9LpF+G85GT8KKjLhJrnDRCwAgX3UZ2lYCgmPKTFSTTTuG5XbnYFBpL1vtbQvUE0JbANVAr4rZtucJeWHPk6Ymvb9sQjKEuKhUpQlttaesBqmdIqt9ZQsSrlDRcHZYGvriAtdU63W1yOhwbE/bTlmdorcuAADZI7StY/HBsZmnzETBarHMxL79IVk2cp6Z1nq2WtcWqCeEtgCqUT4h7vzAOXLaRy80tXGBqVKK0Da2F6wvtNUyBsMNvlq0KULbNOsF1vhr2gZkjemR2yxjtv5tY7stmQAAQA4IbZE3egsXrprKTOhgZN7B3vKLfyYNR51spoF6QGgLoBbkEuLqSVoNbglwMRWKHtrG9JKNGyCs0J62cet54bD2tnVD4nDy50sjFArJgQMH7BwAoBZMmzZNgsGgncsOoS2qGsFx+cpM7Nn3f8vkHx428xfP+560ffJKMw3UA0JbALUo2xCXABflVuzQ1gwaNjRh56LcHrAaqhZQ0zZmveg6zoSMNWsw7JVlyD60BQBAEdoCBYoPjs18DZaZOO2on8rfzLjNTL/4x4tlw65lZlpRZgK1jtAWQD3QEHfT7+6VzaEHZe/+kF0aiwAX5VDs0DZWXE9bOz/a4pYwMAFv0nq0mdeLlmBw78+3py0AAIrQFphi1dJbePa0zXLZR79ppl97p1H+feJOM10J4stMFAvBMTyEtgDqDQEuplJ5Q1ulPWTd+rNuXdpWCaTsSRu3nlnuSFo+gZq2AID8pQ5tc2ikxgf8hde9RipZYwigEmUTHD828Uc5/rBz7ZzIfaG18sqb0+wcCI5rG6EtgHpGgItyK21oCwBAdUge2urImCaFXShdkdA2NoSNXA6yOBw5oxge6JDhBnsWUZ9jrDnJZSUAqtWKX1xuDtzUkrN/UNSDsvjg2MzXYJmJUipGcFyM7fqxD7/XuUUHy6uF4JnQFgBc2QS4hx36frOPMO/Ys2WB868GukAuCG0BAEgS2rq9ZhulvatFRvv9PW2jRdXNvNcTt0uk34az0bo9IhRbB2rP3U99Vx7adruZvnz+ddJ66nVmulYQHE+9YvZYvvqT0+SaBdPtXGEIbQEgUTYBrpo/+xxZ8NELZX7gHDl6em6jJqM+EdoCAJAktI2IL4+QtEbPsDRouDsc29O2U1anKN4OoJpt2jEst4/dYKbnzmqW7gt+aqZRPATHxaO9ed/81kftXGEIbQEgvV1v/FaenLhfNr/8YOSqnGQajjpZ/ua4y0xP3GOPON4uBWIR2gIAkEtoq+UOhht8NWttaNvXK4E1/pq2AVljeuQ2yxiF14Gasm9/SJaNnGem9VLHVW1PmWnAr1KC5681fVB+cOmH7VxhCG0BIHu6v7Al/Jj8avJ+2bZ7zC5NNGN60JRP0BB3zowFdilAaAsAgMo+tE3V07YvtgSCVyJBe9u6pRLCSddLJxQKyYEDB+wcgEpyyzNfkP1/ftVMX33yzTJz2hwzDVSTadOmSTCY/SW6hLYAkJ8D77xhyids3fW4PO38++5f3rb3xDry8GNM+QQGMoMitAUAIJfQNlVN28j9KrqOMyFjzTpomQ5gRn1boFbc8vjXzUGX+mLTCjn3xA4zDdQyQlsAKJwGtlt2PibPvPyQ6Yn7+luv2HtiMZAZCG0BAHDbuOiQ3mkFpKFxowyPhM1ceHxUJhY2+wJbzXGHJdS+2CwLNDRKKKzrhmVywtwNoAZ8YuYZdkrkd394xk4BAACk54Wx1zR/X/oWj0r3Z34qF879simT4Kfh7pMTPzd19K8f/pSsevTvZcOLg6bsAgAAQD3JOrRt7e2S4FC3dHR0SPdoi/T5BxoLj8hqZ1mn7U4baG2z6/ZLqL2TXrZAjWg46hQ7JWnr1AEAAKQzd2az/N2n/lF6Wx+V71y2Ti6ff50ZqCye9s79yfhyU1d/xS8ulwee/aEZ+AwAAKDWJS+PAABJaO8X7fXi1aTTwci4bBG1jvIIAFA+DGQGyiMAAJBTeQQAcC9tPPaI6OBj2/bQ2xYolA7i2WPLD8n4gLmixb0NyLi7NAmtI2/X6xkR+2hz5UuPfx4AqszR04OmZn73BT81J4e/3Px9OaPxs2YfxG/v/pA8tO126X3w89K9psX0xmW/BAAA1BJCWwA5mTvzTDsl8rt91LUFCuIvL6SBa79I1+CgDDq3vvaQ9A8ki211kE+zortey6h0e+sFWqXTmV/thcAAUMX0ap6z5rTJV8660QS4S87+gSx05o88/Bi7hksHNdO6t30Pf4EAFwAA1AxCWwA5+fjRp9kpkR37nrZTAPIxvmZIgm2tYkq/B1qld3BpZJDPQFOLNG4cS9LbVgf5XCjNdsX49dy68mvS9NIFgOqT7UBmBLgAAKBWENoCyMnxvrpxO/ZutlMAcjcuYxuj4Wu88PioTCxsjoS4EeGwhBob3KBXBQISlJAutpqkeeFGGSO1BVDD/AOZLb/4ZwS4AACg5hDaAsiJ1przDop0QLLJV58z0wByFB++erRMQkeHdA+JtC9OkuiGJ2XCTqYSaGiUUDTFBYCa1nDUyQS4AACg5hDaAsiZHhx5tu15wk4ByEmq8NWUSdB6tW0y2d0jCeVpAw3SaCcBALHyDXC5eggAAFQaQlsAOfvEzDPslEjoteftFICcZAxftczBhEwmhLYBCU5MSmSx9tiVoC4GAPjkEuD2Pvh5+fb9i+SBZ39olgEAAEw1QlsAOZtz9Ol2SmTbbi4tBPISH76OD0hHz0h03tS8bZSGhDA2IA2NG2XYdsFNVvs2PDkhQVJcAIjIJsDd9cZv5d5n+kzv21WP/r08OfFzUwoKAABgKhDaAsiZHvjoKM5q7/4QPVKAvMQNGNa0VPpaRqW7o0M6zG1YGvp6pVWzV1PndkDcVQPS2tslwaFus173aIv0LfVHtukHOAOAehcf4J57YodMe98R9l7Xlp2PyW2bvind/0H5BAAAMDUOmXbJDQf3r11pZwEgO3oZoXcAs+TsH8jpwYvMNFBrpl+6TIrVTiY8l4axq0U6e1sTByTLU3ikR1ZLp/SatBcAkC3tWTv+0v3ydOhBuyTWsUccL2d9fLGc0fhZMzArSiOXdreYbTQAAJVE2zh62gLIi79Ewgt7nrRTAHISaJXOllFZnTDaWJ7CI7J6tEU6CWwBIGcaxuqJ6L7Fo3LFad0mpPXzyicsGznPlE/YtGOY8gkAAKBkCG0B5MU/GNnka8/aKQC5CrT2Fq9XbKBVeovYaxcA6tGRhx8jl5zyNfnOZeuk56J/T1k+4faxGyLlE/btD9l7AAAAioPQFkBejjvqZDslpkwCPU0AAECtmTNjgXyxaYX0/e2ofOWsG2X+7HPsPa4D77whG14cjPS+1TAXAACgGAhtAeRFa7l5oy5rYLvrjR1mGgAAoNboAKxaPuH68/4tZfkEDWw1uP32/YtMkMsJbQAAUAhCWwB5094nnm17nrBTAAAAtctfPqH7Mz9NGIxVa99qyQQtnaA1cCmdUAF04M+ODumwt4Fxu9wYlwHvvp4RSV1lPvl64wPJHhuWkZ741wEAIDeEtgDy9vGjT7NTIr/b94ydAgAAqA9zZzabwctWtj4qF879ckztWy2d8MCzPzSlE27b9E1TTgpTYVwGukelpW9QBgedW1+7hPp7xB0DVMPVfpEu976+llHpTpq0plgvPCLDoXbpc5Z1BYeiA4uOr5GhYJcsbXJnAQDIxyHTLrnh4P61K+0sAGRv8tXnZMUvLrdzQGXQsh2Xz++Us+a02SWFmX7pMilWO1nM5wIAVB4Nan818XP5xXO3yt4kPWz1KqVzj7+qaG1ULcqlrcxq3fEB6RhrlkFfgqq9Y8eaB2Vpk/aeHZPmwaVi7tUeud2T0ubNR6RYr0uk3z53eKRHVkun9LaKjPSsFunslWKNMwoAqD/axtHTFkDejj1ijqnxBlQSPUjWy1IBACg37Wl77okd0tv6qOmBGz9wmfa2vX3sBule02J64b7+1iv2HpRM09KYwFYD2LGNjdKggWo4LKHGBolkq4GABCWki2OlWk8apDEUNmURwpMT5q7wyGoZCrYR2AIACkZoCyBvGtjqpYBApaEHEwBgqmmtWx24TGvfLnTaJf+Jbg1rtd5tz8h5csfYDdS9LRu3zEGovdMNVcOT4katGaRaL9AqbcEh6e7okP5Qu3S2hmXNUFC6lkqk/m2PVzIBAIAcUR4BAIA0KI8AACgGLZ2wYfugPLztzqQ9bM9o/KxcfPJXpeGok+2S+lT08ggRWuJAA9s+6fW6wWqZA1PJoNX2otV1hqWhL660QZbreSUSOp3/d0slhJM/XxqhUEgOHDhg5wAAtWDatGkSDAbtXHa0jSO0BQAgDUJbAECxPTnxc3n4hTuSDk6mJRUuPuWrZpCzelSS0NbUoB2SYJfWsbXLjAJr2sasF13HmbA1c7VnL/VtAQC50zaO8ggAAAAAUEbaq7bnon+X7s/81JRR8Nuy8zHpe/gLZrDXp0MP2qXIW8rAVgWkoXGjDNsSBuHxUZlY2BwX2KrM64VHhiXUvtgsCzQ0SsgUxg2LLXULAEDOCG0BAAAAYApob1odsGz5xT8zdW/9Jl99Tm55/Oum7u2mHcN2KXJlAlbn3439bo1Z7zYwrvcGpLW3S4JD3WZZ92iL9Gmyq0Fvx4CYVYwU63mc9Vc7yzptd9pAa5td11c/FwCAHFEeAQCANCiPAAAoFx2Q7KFtd5rat+/+5W271HXk4cfIxadcK+ee0BEzqFmtKUl5BAAAqgzlEQAAAACgQhw9PSh/96l/lN7WR+Xy+dfJtPcdYe8RM3jZ3U99V7r/o0VGfnNT0sHMAABA7SC0BQAAAIAKor1qW0+9Tnovf9SEuDrvOfDOG/KzLTeZsgk/GV9ueucCAIDaQ2gLAAAAABVIe9peOPfLpuftl5u/LzOmB+09YsonbHhxUJaNnCerHv17M4AZAACoHYS2AAAAAFDBtIbtWXPaTHirA5c1HHWyvcelga0Gt9++f5EZtCy+Hi4AAKg+hLYAAEyh8EiP9IyE7ZwnLCM93sjWyYzLgDcCds+Is7alo1375wEANef04EWy/OKfSfdnfipnNH7WLnXteuO3cvvYDabu7b3P9FH3FgCAKkZoCwDAVAmPyOrRFulsDdgFrvDIahmasDMJNNDtF+kalMHBQelrGZVuL90NtEqnM786IQQGANSauTOb5Stn3SgrWx81JRT8g5Zp3dsHnv2hdK9pkds2fVN27N1s7wEAANWC0BYAgCkyvmZIgm2tEhPZmiA3KAsb7XyCsExOLJTmJncu0NQijRvHxOuUG2htk+DQmsg8AKC2HT09aAYr6/vbUfli04qYurfqyYmfS++Dnzc3LZ0AAACqA6EtAABTYlzGNkbDV1dYRlaPSkvnYmmwSxKEwxJqbIgGvYGABCWki60maV64UcZIbQGgrmjd23NP7IjUvZ0/+xx7j0t725rSCWtaTC9cSicAAFDZCG0BAJgK8eGrQ8sijLZ0Sly1hFjhSUlZOcEKNDRKKJriAgDqjNa9vf68f5PvXLZOFs5pM4GuR8NarXfbM3Ke3P3UdwlvAQCoUIS2AABMhfjwNUV92wSBBklZOQEAAJ9jjzhermn+vimdcMVp3XLk4cfYe0Te/cvb8tC22wlvAQCoUIS2AABMhbjwNTw+KhMTQ9Ld0SEdHd1mILKN/R3OwXRcj1kthzAxKZGl2mNXgroYAICkdJCyS075mvQtHjWDl82ZscDeQ3gLAEClIrQFAGAqxIWvgdZeGRwctLc+aW8UWdg1KL0JPW8D0tC4UYZtmGvC3oXN4i+NG56ckCApLgAgiTMaPys9F/27dH/mpzJ3VrNdSngLAEClIbQFAGBK5DBgWHhEejoGxF01IK29XRIc6paOjg7pHm2RvqX+yDbZAGcAAMSaO7NZui/4KeEtAAAVitAWAIAp0rS4XULDI9FSBxEazA5KJIsNtErv4FJfb9omWer1yu1tjRvMbFhC7Ytjet4CAJAK4S0AAJWJ0BYAgKkSaJXOllFZHV+3Nl/ZDmYGAEAcwlsAACoLoS0AAFNIa9km1q3Nk/bIjet5CwBALghvAQCoDIS2AAAAAIAY2YS3m3YM26UAAKDYCG0BAAAAAEmlC29vH7vBzgEAgGIjtAUAAAAApJUsvD09eJH5FwAAFF8Ooe24DHR0SIfeemJHuh4fSLY8LCM9HTIwbmcBAAAAAFXNC29vu2q7LDn7B3YpAAAotixDWw1g+0W6BmVwcFD6Wkal20tjwyMyHGqXPmd5V3AoOgL2+BoZCnbJ0iZ3FgAAAAAAAACQWdah7eTEQmm2AWygqUUaN46JiW3DkzIRDJiRqgMNjbrEEZaR4ZC0LyaxBQAAAAAAAIBcZBfahsMSamwwwawRCEhQQrpYk1ppDIVNWYTw5IS5OzyyWoaCbdIaeQAAAAAAAAAAIBtZhraT4saxSQRapS04JN0dHdIfapfO1rCsGQpK11KJ1MDt8UomAAAAAABQMVKP3RKLMV4AAOV1yLRLbji4f+1KO5tCeER6Vot09rba3rbaYA1LQ19vQm/a8EiPrJZO53+rzb+9reGU6yYTCoXkwIEDdg4AgOKaNm2aBINBO5fZ9EuXScZ2MkvFfC4AAGpRLm1l4e2qBqvdMtk2aMZi0WPZ7sk2GUwYmCXNer5j5fBAhww39DnHwM6B7/iAdIw1J3kuAAAy0zYuu9DWhLRj0jy4VEyTow1T96S0efMR0fWcCRlr1kZNGzjTilEuAQBQdQhtAQAon/KGtrkf5yas5wtnvQ5Mva3CMTAAoCDaxmU5EFlAGho3yrAtcxAeH5WJhc1xDZm2XcMSal9sluugZCFT9FYHMTN3AwAAAABQGdKN3eLHGC8AgCmQdWjb2tslwaFuU6une7RF+uIv8wiPyGpneadtmQKtbXb9fgm1d9JgAQAAAAAqR7qxW/wY4wUAMAWyLI8AAEB9ojwCAADlU9byCL56tG4foxRjt2S7noMxXgAA8XIdV0VpG0doCwBAGoS2AACUT1lD22LUtDX3e6LrOROM8QIAyJu2cVmWRwAAAAAAoJZkN3ZLtusxxgsAoJgIbQEAAAAAdSjN2C3am7ZjQMbNDGO8AADKj/IIAACkUeryCF7tu17naE6nu4f83XEWSlfCpZdKL7/sl4062dgufV6NvYSaewAAVJfylkcAAKAyaRs39aGtqQc0FBmNc2GX1v2xM+kOSlM9Ju3z1bAibsfE0MBVF9syn+04PiAd/WapIy5g4ftoFLId+T7muB0jtH5at0y2+R5Tr9/HApU0tNXPxBeyjkfq37l3Jxf72Zr/RibbZNA+yB8CAwBQbQhtAQBw2zjR0Hbq/OrgzVctO3jfy3b25fsOLovMv3zwvmVXHbz5V+Ye565lB68yM+kek+6+Wlbs7RjnVzcfvGrZfc4z1bo8tqNZ52bnkXHLDb6PRsHbMQ7fR51J8d91lFl2VXSd+v0+Fq6Y7WT8c/3qZv9npJ9rNp+JfpbR/17cz9I3H38/AABVJJd2d2qPZQEAKB1t46a2pu34mGxc2Bat7xNolbaFEzJp6rtrwfaF0mx7GwWaWqRx45iMp3tM2uerYcXejjHGZaA/JO2d8b34alA+29FZp9fXszayXGf4ProK3Y4x+D6m3Y7urHO31lQLysJGO6/q9ftY0cZlbGP0c3Q/1wkZ6u4w9fL0NpD4H4GzWlhCjQ3R/wYCAQlKSBdbTdK8cKOMJXssAAAAAKAqTG1o27Q0cjmnSw9gG6VBj0RTHZQG0jwm3fPVsmJvRx8dATUm6Kll+WzHuMArZiRZvo9WgdvRh+9jNtsxLCOrR6Wlc7E0mDutev0+VrL4z1HnpVHa+wZlcFBvfdIw3CN2oOqo8GSkxEUq0RGrAQAAAADVaGpD2xhao883smYWB6UJj4mR7r5aVsztOC5rhkTaF8dHZ/Ugx+2odSl1JNmU24vvY+Hbke9jNtsxPLJaRlsyfc/q9ftYYeI/R9PjvNf3mQQkEEzSGzrQIP5O1AAAoIrZ/d/kV9noGAb2vp4RZw/OSvsYy6wz4DxDlSv69tH9YO++JCfHq00+20fHEok8JsV3pJ6/P2m3D9+fKHdbxD7GqufvT0Sy7ZP796dCQlv9Y7tltKUvOnBKxoPSJI+JSHdfLSvydtTLqRtbpKmeNqGRx3Y0YYv2jGuTye74//j4PhZlO/J9zLwdnUZl9WiLdKb9ntXr97ECZfx9TkF7Vk9MRncMTA/doC4GAABVxdkv6x6VFu8qm752CfV7+8B6cN8v0uXe19cyKt3m6D/dYywNnXyDz1av4m+f8QF3MFdzX1dQhlYnC1uqRR7bR0Mos9gubw9Jf2yqVN/fnwzbp+6/Pz7aWSjJeOH1/f3xSbZ98vn+TH1oa5Jr94+NCRDSHZSmeoxKd18tK/Z2dIyPbZTGlqbopbv1IJ/tGENrSfp6xvF9LM52dPB9zLwdJTwqExND0m3O3HWbRmJjf4f0eHup9fp9rFTxn6Pu4MScpQ1LOOSveesJSEPjRhm2n2uyciLhyQkJJv6HBQAAKkk+YxhkGKdgfMDZD9QxILra8zs5XEmKvn20PJhv30rLh/VW8VgZ+WwfZ510Y4nU/fcn7fbh+xOJJZ3jyoQxVBx1//1xZ1Nsn/y+P1Mb2mqA0D0kwa5BiSm1aKQ4KE33mLTPV8OKvR0NDQsapaWeujXmsx0TQhZ/3VG+j0XZjgbfx1jJt2Nra6971s7c+qTdaSQWOo83AW29fh8rWtyAYU7Dbc7SepfZdKwW6bQ7jfr5RS4xCkhrb5cEh7rNet2jLdIX86HG7RAAAIDKlG7MAT0pn8fYJE1LdT/QX26pihV7+9jHhDVYyuHy5IqVz/aJ+3sjx2N2vu6/P+m2D98fu33CycdQcfD90ZkU2yfP78+UhrbmPwDnX+0J5r5p9+b2Kk5+UJruMemfr3YVezu69MyBnawT+WxH/Q85NmQZloY+90eK72Oyvzv37eji+5jVdkyjXr+Pla5pcbuEhqMnLAIxwbvvv4G4s/7OI2Wpt17cGVodsC/Uvti3LgAAqHzu5bZZjwVhxD2mphVp+0wMyWSz3Yfqa5HRqr683S/H7WM6BDjHEXUzZkiRtg/fH2fTZDOGSq0p0vbJ5/sz7ZIbDgIAgOSK2U4me66X71t2cNl9L9u5Ar1838Fly+47WKRnAwCg7HJpd2vnWPZXB2++6qrY/YGENl3XWXYwukqSx/jp46+62VmrFhRp+2R8TLUq5G9Nsbzuvz8e33K+Pwfv+5V/+csH71t21cGbk31J6vX7k2775PH90TauQgYiAwCgPmnv2qLVGNYeudVcWwsAgHpjevTlOBZEqsfUomJuH3MJc43JZ/vESBxLpKYUc/vw/XH+HU0/hkqtKeb2yfP7Q2gLAAAAAEC5aSCQ61gQaR9TY4q+fZqkOTgka7zyYBq0NLZI1Q6bkc/2yTiWSA0p+vbh+5N2DJVaU/Ttk9/35xDtbrt/7Uo7CwAA/KZfukyK1U4W87kAAKhFubSV1d6uhkd6pFu7YsXRg3w3JBiXgY5+2aiTje3S19sqkvExlgkcJqUtpiZ+dSnN9vE9RhZKV51tH82HYh/XKO0xY4lYdfr9ybx9+P5EaZ3Xbpls89b3qePvT1Sy7ZPb90fbOEJbAADSILQFAKB86im0BQAgFW3jKI8AAAAAAAAAABWE0BYAAAAAAAAAKsghsz//zwdf3/+mnQUAAH5HTv+AhP/XP9m5wgT+038X2lwAAFLLpd2lPAIAoFZpG3fIQYedBwAAAACgKnAyFABQq46c/gH5/wPzbVHGRtB7qgAAAABJRU5ErkJggg=="/>
          <p:cNvSpPr>
            <a:spLocks noChangeAspect="1" noChangeArrowheads="1"/>
          </p:cNvSpPr>
          <p:nvPr/>
        </p:nvSpPr>
        <p:spPr bwMode="auto">
          <a:xfrm>
            <a:off x="123825"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 name="Group 6">
            <a:extLst>
              <a:ext uri="{FF2B5EF4-FFF2-40B4-BE49-F238E27FC236}">
                <a16:creationId xmlns:a16="http://schemas.microsoft.com/office/drawing/2014/main" id="{78277B98-28E0-3C48-9656-FA1F30D93FDA}"/>
              </a:ext>
            </a:extLst>
          </p:cNvPr>
          <p:cNvGrpSpPr/>
          <p:nvPr/>
        </p:nvGrpSpPr>
        <p:grpSpPr>
          <a:xfrm>
            <a:off x="1614896" y="3961154"/>
            <a:ext cx="6313138" cy="1308584"/>
            <a:chOff x="428625" y="4140682"/>
            <a:chExt cx="7238998" cy="1500496"/>
          </a:xfrm>
        </p:grpSpPr>
        <p:sp>
          <p:nvSpPr>
            <p:cNvPr id="14" name="Arrow: Pentagon 13">
              <a:extLst>
                <a:ext uri="{FF2B5EF4-FFF2-40B4-BE49-F238E27FC236}">
                  <a16:creationId xmlns:a16="http://schemas.microsoft.com/office/drawing/2014/main" id="{101AB6BD-74F7-4864-9891-0FA637D22ADD}"/>
                </a:ext>
              </a:extLst>
            </p:cNvPr>
            <p:cNvSpPr/>
            <p:nvPr/>
          </p:nvSpPr>
          <p:spPr bwMode="ltGray">
            <a:xfrm>
              <a:off x="428625" y="4140682"/>
              <a:ext cx="7238998" cy="1286371"/>
            </a:xfrm>
            <a:prstGeom prst="homePlat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sz="1400" dirty="0" err="1">
                <a:solidFill>
                  <a:schemeClr val="bg1"/>
                </a:solidFill>
              </a:endParaRPr>
            </a:p>
          </p:txBody>
        </p:sp>
        <p:sp>
          <p:nvSpPr>
            <p:cNvPr id="10" name="TextBox 9"/>
            <p:cNvSpPr txBox="1"/>
            <p:nvPr/>
          </p:nvSpPr>
          <p:spPr>
            <a:xfrm>
              <a:off x="609441" y="4354807"/>
              <a:ext cx="6496210" cy="1286371"/>
            </a:xfrm>
            <a:prstGeom prst="rect">
              <a:avLst/>
            </a:prstGeom>
            <a:noFill/>
          </p:spPr>
          <p:txBody>
            <a:bodyPr vert="horz" wrap="square" lIns="0" tIns="0" rIns="0" bIns="0" rtlCol="0">
              <a:spAutoFit/>
            </a:bodyPr>
            <a:lstStyle>
              <a:lvl1pPr marL="233363" indent="-233363">
                <a:lnSpc>
                  <a:spcPct val="90000"/>
                </a:lnSpc>
                <a:spcBef>
                  <a:spcPts val="900"/>
                </a:spcBef>
                <a:buClr>
                  <a:schemeClr val="tx1"/>
                </a:buClr>
                <a:buSzPct val="80000"/>
                <a:buFont typeface="Wingdings" charset="2"/>
                <a:buChar char="§"/>
                <a:defRPr b="0" baseline="0">
                  <a:solidFill>
                    <a:schemeClr val="tx2"/>
                  </a:solidFill>
                </a:defRPr>
              </a:lvl1pPr>
              <a:lvl2pPr indent="0">
                <a:lnSpc>
                  <a:spcPct val="90000"/>
                </a:lnSpc>
                <a:spcBef>
                  <a:spcPts val="800"/>
                </a:spcBef>
                <a:buClr>
                  <a:schemeClr val="tx1"/>
                </a:buClr>
                <a:buSzPct val="80000"/>
                <a:buFont typeface="Wingdings" charset="2"/>
                <a:buNone/>
                <a:defRPr sz="1400">
                  <a:solidFill>
                    <a:schemeClr val="tx2"/>
                  </a:solidFill>
                </a:defRPr>
              </a:lvl2pPr>
              <a:lvl3pPr indent="0">
                <a:lnSpc>
                  <a:spcPct val="90000"/>
                </a:lnSpc>
                <a:spcBef>
                  <a:spcPts val="600"/>
                </a:spcBef>
                <a:buClr>
                  <a:schemeClr val="tx1"/>
                </a:buClr>
                <a:buSzPct val="80000"/>
                <a:buFont typeface="Wingdings" charset="2"/>
                <a:buNone/>
                <a:defRPr sz="1200">
                  <a:solidFill>
                    <a:schemeClr val="tx2"/>
                  </a:solidFill>
                </a:defRPr>
              </a:lvl3pPr>
              <a:lvl4pPr indent="0">
                <a:lnSpc>
                  <a:spcPct val="90000"/>
                </a:lnSpc>
                <a:spcBef>
                  <a:spcPts val="600"/>
                </a:spcBef>
                <a:buClr>
                  <a:schemeClr val="tx1"/>
                </a:buClr>
                <a:buSzPct val="80000"/>
                <a:buFont typeface="Wingdings" charset="2"/>
                <a:buNone/>
                <a:defRPr sz="1000">
                  <a:solidFill>
                    <a:schemeClr val="tx2"/>
                  </a:solidFill>
                </a:defRPr>
              </a:lvl4pPr>
              <a:lvl5pPr indent="0">
                <a:lnSpc>
                  <a:spcPct val="90000"/>
                </a:lnSpc>
                <a:spcBef>
                  <a:spcPts val="600"/>
                </a:spcBef>
                <a:buClr>
                  <a:schemeClr val="tx1"/>
                </a:buClr>
                <a:buSzPct val="80000"/>
                <a:buFont typeface="Wingdings" charset="2"/>
                <a:buNone/>
                <a:defRPr sz="1000">
                  <a:solidFill>
                    <a:schemeClr val="tx2"/>
                  </a:solidFill>
                </a:defRPr>
              </a:lvl5pPr>
              <a:lvl6pPr indent="0">
                <a:lnSpc>
                  <a:spcPct val="90000"/>
                </a:lnSpc>
                <a:spcBef>
                  <a:spcPts val="600"/>
                </a:spcBef>
                <a:buFont typeface="Arial" panose="020B0604020202020204" pitchFamily="34" charset="0"/>
                <a:buNone/>
                <a:defRPr sz="1000"/>
              </a:lvl6pPr>
              <a:lvl7pPr indent="0">
                <a:lnSpc>
                  <a:spcPct val="90000"/>
                </a:lnSpc>
                <a:spcBef>
                  <a:spcPts val="600"/>
                </a:spcBef>
                <a:buFont typeface="Arial" panose="020B0604020202020204" pitchFamily="34" charset="0"/>
                <a:buNone/>
                <a:defRPr sz="1000"/>
              </a:lvl7pPr>
              <a:lvl8pPr indent="0">
                <a:lnSpc>
                  <a:spcPct val="90000"/>
                </a:lnSpc>
                <a:spcBef>
                  <a:spcPts val="600"/>
                </a:spcBef>
                <a:buFont typeface="Arial" panose="020B0604020202020204" pitchFamily="34" charset="0"/>
                <a:buNone/>
                <a:defRPr sz="1000"/>
              </a:lvl8pPr>
              <a:lvl9pPr indent="0">
                <a:lnSpc>
                  <a:spcPct val="90000"/>
                </a:lnSpc>
                <a:spcBef>
                  <a:spcPts val="600"/>
                </a:spcBef>
                <a:buFont typeface="Arial" panose="020B0604020202020204" pitchFamily="34" charset="0"/>
                <a:buNone/>
                <a:defRPr sz="1000"/>
              </a:lvl9pPr>
            </a:lstStyle>
            <a:p>
              <a:pPr>
                <a:buClr>
                  <a:schemeClr val="bg1"/>
                </a:buClr>
              </a:pPr>
              <a:r>
                <a:rPr lang="en-US" sz="1400" dirty="0">
                  <a:solidFill>
                    <a:schemeClr val="bg1"/>
                  </a:solidFill>
                </a:rPr>
                <a:t>Sum all risk components (1 + 3 + 0) = 4</a:t>
              </a:r>
            </a:p>
            <a:p>
              <a:pPr>
                <a:buClr>
                  <a:schemeClr val="bg1"/>
                </a:buClr>
              </a:pPr>
              <a:r>
                <a:rPr lang="en-US" sz="1400" dirty="0">
                  <a:solidFill>
                    <a:schemeClr val="bg1"/>
                  </a:solidFill>
                </a:rPr>
                <a:t>Identify the Risk Load Factor based on the Total Risk Factor = 10%</a:t>
              </a:r>
            </a:p>
            <a:p>
              <a:pPr>
                <a:buClr>
                  <a:schemeClr val="bg1"/>
                </a:buClr>
              </a:pPr>
              <a:r>
                <a:rPr lang="en-US" sz="1400" dirty="0">
                  <a:solidFill>
                    <a:schemeClr val="bg1"/>
                  </a:solidFill>
                </a:rPr>
                <a:t>Funding Policy Liability = 110% x Accrued Liability</a:t>
              </a:r>
            </a:p>
            <a:p>
              <a:pPr>
                <a:buClr>
                  <a:schemeClr val="tx2"/>
                </a:buClr>
              </a:pPr>
              <a:endParaRPr lang="en-US" sz="1400" dirty="0"/>
            </a:p>
          </p:txBody>
        </p:sp>
      </p:grpSp>
      <p:graphicFrame>
        <p:nvGraphicFramePr>
          <p:cNvPr id="6" name="Table 5">
            <a:extLst>
              <a:ext uri="{FF2B5EF4-FFF2-40B4-BE49-F238E27FC236}">
                <a16:creationId xmlns:a16="http://schemas.microsoft.com/office/drawing/2014/main" id="{E0E5E399-D52F-4E4A-9D19-828E276B6102}"/>
              </a:ext>
            </a:extLst>
          </p:cNvPr>
          <p:cNvGraphicFramePr>
            <a:graphicFrameLocks noGrp="1"/>
          </p:cNvGraphicFramePr>
          <p:nvPr>
            <p:extLst>
              <p:ext uri="{D42A27DB-BD31-4B8C-83A1-F6EECF244321}">
                <p14:modId xmlns:p14="http://schemas.microsoft.com/office/powerpoint/2010/main" val="1693922480"/>
              </p:ext>
            </p:extLst>
          </p:nvPr>
        </p:nvGraphicFramePr>
        <p:xfrm>
          <a:off x="609441" y="1761732"/>
          <a:ext cx="10462687" cy="1680531"/>
        </p:xfrm>
        <a:graphic>
          <a:graphicData uri="http://schemas.openxmlformats.org/drawingml/2006/table">
            <a:tbl>
              <a:tblPr/>
              <a:tblGrid>
                <a:gridCol w="3370967">
                  <a:extLst>
                    <a:ext uri="{9D8B030D-6E8A-4147-A177-3AD203B41FA5}">
                      <a16:colId xmlns:a16="http://schemas.microsoft.com/office/drawing/2014/main" val="184782440"/>
                    </a:ext>
                  </a:extLst>
                </a:gridCol>
                <a:gridCol w="4671603">
                  <a:extLst>
                    <a:ext uri="{9D8B030D-6E8A-4147-A177-3AD203B41FA5}">
                      <a16:colId xmlns:a16="http://schemas.microsoft.com/office/drawing/2014/main" val="2277257094"/>
                    </a:ext>
                  </a:extLst>
                </a:gridCol>
                <a:gridCol w="1089053">
                  <a:extLst>
                    <a:ext uri="{9D8B030D-6E8A-4147-A177-3AD203B41FA5}">
                      <a16:colId xmlns:a16="http://schemas.microsoft.com/office/drawing/2014/main" val="479882599"/>
                    </a:ext>
                  </a:extLst>
                </a:gridCol>
                <a:gridCol w="1331064">
                  <a:extLst>
                    <a:ext uri="{9D8B030D-6E8A-4147-A177-3AD203B41FA5}">
                      <a16:colId xmlns:a16="http://schemas.microsoft.com/office/drawing/2014/main" val="1563111306"/>
                    </a:ext>
                  </a:extLst>
                </a:gridCol>
              </a:tblGrid>
              <a:tr h="290808">
                <a:tc>
                  <a:txBody>
                    <a:bodyPr/>
                    <a:lstStyle/>
                    <a:p>
                      <a:pPr marL="91440" algn="l" fontAlgn="b"/>
                      <a:r>
                        <a:rPr lang="en-US" sz="1000" b="1" i="0" u="none" strike="noStrike" cap="all" baseline="0" dirty="0">
                          <a:solidFill>
                            <a:schemeClr val="tx1"/>
                          </a:solidFill>
                          <a:effectLst/>
                          <a:latin typeface="+mn-lt"/>
                        </a:rPr>
                        <a:t>Description of Risk</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91440" algn="l" fontAlgn="b"/>
                      <a:r>
                        <a:rPr lang="en-US" sz="1000" b="1" i="0" u="none" strike="noStrike" cap="all" baseline="0" dirty="0">
                          <a:solidFill>
                            <a:schemeClr val="tx1"/>
                          </a:solidFill>
                          <a:effectLst/>
                          <a:latin typeface="+mn-lt"/>
                        </a:rPr>
                        <a:t>Analysis</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91440" algn="ctr" fontAlgn="b"/>
                      <a:r>
                        <a:rPr lang="en-US" sz="1000" b="1" i="0" u="none" strike="noStrike" cap="all" baseline="0" dirty="0">
                          <a:solidFill>
                            <a:schemeClr val="tx1"/>
                          </a:solidFill>
                          <a:effectLst/>
                          <a:latin typeface="+mn-lt"/>
                        </a:rPr>
                        <a:t>Risk Factor</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9838854"/>
                  </a:ext>
                </a:extLst>
              </a:tr>
              <a:tr h="245059">
                <a:tc>
                  <a:txBody>
                    <a:bodyPr/>
                    <a:lstStyle/>
                    <a:p>
                      <a:pPr marL="91440" algn="l" fontAlgn="t"/>
                      <a:r>
                        <a:rPr lang="en-US" sz="1000" b="1" i="0" u="none" strike="noStrike" dirty="0">
                          <a:solidFill>
                            <a:srgbClr val="000000"/>
                          </a:solidFill>
                          <a:effectLst/>
                          <a:latin typeface="+mn-lt"/>
                        </a:rPr>
                        <a:t>10-year average % ADC contributed</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95%+</a:t>
                      </a:r>
                    </a:p>
                  </a:txBody>
                  <a:tcPr marL="4802" marR="4802" marT="4802"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ctr" fontAlgn="t"/>
                      <a:r>
                        <a:rPr lang="en-US" sz="1000" b="0" i="0" u="none" strike="noStrike">
                          <a:solidFill>
                            <a:srgbClr val="000000"/>
                          </a:solidFill>
                          <a:effectLst/>
                          <a:latin typeface="+mn-lt"/>
                        </a:rPr>
                        <a:t>0</a:t>
                      </a:r>
                    </a:p>
                  </a:txBody>
                  <a:tcPr marL="4802" marR="4802" marT="4802"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rowSpan="2">
                  <a:txBody>
                    <a:bodyPr/>
                    <a:lstStyle/>
                    <a:p>
                      <a:pPr marL="91440" algn="ctr" fontAlgn="t"/>
                      <a:r>
                        <a:rPr lang="en-US" sz="1000" b="0" i="0" u="none" strike="noStrike" dirty="0">
                          <a:solidFill>
                            <a:srgbClr val="000000"/>
                          </a:solidFill>
                          <a:effectLst/>
                          <a:latin typeface="+mn-lt"/>
                        </a:rPr>
                        <a:t>0</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4324855"/>
                  </a:ext>
                </a:extLst>
              </a:tr>
              <a:tr h="220660">
                <a:tc>
                  <a:txBody>
                    <a:bodyPr/>
                    <a:lstStyle/>
                    <a:p>
                      <a:pPr marL="91440" algn="l" fontAlgn="t"/>
                      <a:r>
                        <a:rPr lang="en-US" sz="1000" b="0" i="0" u="none" strike="noStrike">
                          <a:solidFill>
                            <a:srgbClr val="000000"/>
                          </a:solidFill>
                          <a:effectLst/>
                          <a:latin typeface="+mn-lt"/>
                        </a:rPr>
                        <a:t> </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&lt; 95%</a:t>
                      </a:r>
                    </a:p>
                  </a:txBody>
                  <a:tcPr marL="4802" marR="4802" marT="4802" marB="0" anchor="ctr">
                    <a:lnL w="12700" cap="flat" cmpd="sng" algn="ctr">
                      <a:noFill/>
                      <a:prstDash val="solid"/>
                      <a:round/>
                      <a:headEnd type="none" w="med" len="med"/>
                      <a:tailEnd type="none" w="med" len="med"/>
                    </a:lnL>
                    <a:lnR>
                      <a:noFill/>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91440" algn="ctr" fontAlgn="t"/>
                      <a:r>
                        <a:rPr lang="en-US" sz="1000" b="0" i="0" u="none" strike="noStrike" dirty="0">
                          <a:solidFill>
                            <a:srgbClr val="000000"/>
                          </a:solidFill>
                          <a:effectLst/>
                          <a:latin typeface="+mn-lt"/>
                        </a:rPr>
                        <a:t>1+</a:t>
                      </a:r>
                    </a:p>
                  </a:txBody>
                  <a:tcPr marL="4802" marR="4802" marT="4802" marB="0" anchor="ctr">
                    <a:lnL>
                      <a:noFill/>
                    </a:lnL>
                    <a:lnR w="12700" cap="flat" cmpd="sng" algn="ctr">
                      <a:noFill/>
                      <a:prstDash val="solid"/>
                      <a:round/>
                      <a:headEnd type="none" w="med" len="med"/>
                      <a:tailEnd type="none" w="med" len="med"/>
                    </a:lnR>
                    <a:lnT>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US"/>
                    </a:p>
                  </a:txBody>
                  <a:tcPr/>
                </a:tc>
                <a:extLst>
                  <a:ext uri="{0D108BD9-81ED-4DB2-BD59-A6C34878D82A}">
                    <a16:rowId xmlns:a16="http://schemas.microsoft.com/office/drawing/2014/main" val="165574055"/>
                  </a:ext>
                </a:extLst>
              </a:tr>
              <a:tr h="613436">
                <a:tc>
                  <a:txBody>
                    <a:bodyPr/>
                    <a:lstStyle/>
                    <a:p>
                      <a:pPr marL="91440" algn="l" fontAlgn="t"/>
                      <a:r>
                        <a:rPr lang="en-US" sz="1000" b="1" i="0" u="none" strike="noStrike" dirty="0">
                          <a:solidFill>
                            <a:srgbClr val="000000"/>
                          </a:solidFill>
                          <a:effectLst/>
                          <a:latin typeface="+mn-lt"/>
                        </a:rPr>
                        <a:t>Fiduciary risk</a:t>
                      </a:r>
                    </a:p>
                    <a:p>
                      <a:pPr marL="91440" algn="l" fontAlgn="t"/>
                      <a:endParaRPr lang="en-US" sz="1000" b="1" i="0" u="none" strike="noStrike" dirty="0">
                        <a:solidFill>
                          <a:srgbClr val="000000"/>
                        </a:solidFill>
                        <a:effectLst/>
                        <a:latin typeface="+mn-lt"/>
                      </a:endParaRPr>
                    </a:p>
                    <a:p>
                      <a:pPr marL="91440" algn="l" fontAlgn="t"/>
                      <a:endParaRPr lang="en-US" sz="1000" b="1" i="0" u="none" strike="noStrike" dirty="0">
                        <a:solidFill>
                          <a:srgbClr val="000000"/>
                        </a:solidFill>
                        <a:effectLst/>
                        <a:latin typeface="+mn-lt"/>
                      </a:endParaRPr>
                    </a:p>
                    <a:p>
                      <a:pPr marL="91440" algn="l" fontAlgn="t"/>
                      <a:endParaRPr lang="en-US" sz="1000" b="1" i="0" u="none" strike="noStrike" dirty="0">
                        <a:solidFill>
                          <a:srgbClr val="000000"/>
                        </a:solidFill>
                        <a:effectLst/>
                        <a:latin typeface="+mn-lt"/>
                      </a:endParaRP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l" fontAlgn="t"/>
                      <a:r>
                        <a:rPr lang="en-US" sz="1000" b="0" i="0" u="none" strike="noStrike" dirty="0">
                          <a:solidFill>
                            <a:srgbClr val="000000"/>
                          </a:solidFill>
                          <a:effectLst/>
                          <a:latin typeface="+mn-lt"/>
                        </a:rPr>
                        <a:t>Follows good fiduciary practice</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Missing key elements (such as annual valuations, completing an experience study every five years, using a reasonable investment return assumption)</a:t>
                      </a:r>
                    </a:p>
                  </a:txBody>
                  <a:tcPr marL="4802" marR="4802" marT="4802" marB="0" anchor="ctr">
                    <a:lnL w="12700" cap="flat" cmpd="sng" algn="ctr">
                      <a:noFill/>
                      <a:prstDash val="solid"/>
                      <a:round/>
                      <a:headEnd type="none" w="med" len="med"/>
                      <a:tailEnd type="none" w="med" len="med"/>
                    </a:lnL>
                    <a:lnR>
                      <a:noFill/>
                    </a:lnR>
                    <a:lnT w="12700" cap="flat" cmpd="sng" algn="ctr">
                      <a:solidFill>
                        <a:schemeClr val="accent5"/>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91440" algn="ctr" fontAlgn="t"/>
                      <a:r>
                        <a:rPr lang="en-US" sz="1000" b="0" i="0" u="none" strike="noStrike" dirty="0">
                          <a:solidFill>
                            <a:srgbClr val="000000"/>
                          </a:solidFill>
                          <a:effectLst/>
                          <a:latin typeface="+mn-lt"/>
                        </a:rPr>
                        <a:t>0</a:t>
                      </a:r>
                      <a:br>
                        <a:rPr lang="en-US" sz="1000" b="0" i="0" u="none" strike="noStrike" dirty="0">
                          <a:solidFill>
                            <a:srgbClr val="000000"/>
                          </a:solidFill>
                          <a:effectLst/>
                          <a:latin typeface="+mn-lt"/>
                        </a:rPr>
                      </a:br>
                      <a:r>
                        <a:rPr lang="en-US" sz="1000" b="0" i="0" u="none" strike="noStrike" dirty="0">
                          <a:solidFill>
                            <a:srgbClr val="000000"/>
                          </a:solidFill>
                          <a:effectLst/>
                          <a:latin typeface="+mn-lt"/>
                        </a:rPr>
                        <a:t>1+</a:t>
                      </a:r>
                    </a:p>
                  </a:txBody>
                  <a:tcPr marL="4802" marR="4802" marT="4802"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t"/>
                      <a:r>
                        <a:rPr lang="en-US" sz="1000" b="0" i="0" u="none" strike="noStrike" dirty="0">
                          <a:solidFill>
                            <a:srgbClr val="000000"/>
                          </a:solidFill>
                          <a:effectLst/>
                          <a:latin typeface="+mn-lt"/>
                        </a:rPr>
                        <a:t>0</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4498329"/>
                  </a:ext>
                </a:extLst>
              </a:tr>
              <a:tr h="309115">
                <a:tc>
                  <a:txBody>
                    <a:bodyPr/>
                    <a:lstStyle/>
                    <a:p>
                      <a:pPr marL="91440" algn="l" fontAlgn="b"/>
                      <a:r>
                        <a:rPr lang="en-US" sz="1000" b="0" i="0" u="none" strike="noStrike">
                          <a:solidFill>
                            <a:srgbClr val="000000"/>
                          </a:solidFill>
                          <a:effectLst/>
                          <a:latin typeface="+mn-lt"/>
                        </a:rPr>
                        <a:t> </a:t>
                      </a:r>
                    </a:p>
                  </a:txBody>
                  <a:tcPr marL="4802" marR="4802" marT="4802"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l" fontAlgn="b"/>
                      <a:r>
                        <a:rPr lang="en-US" sz="1000" b="0" i="0" u="none" strike="noStrike" dirty="0">
                          <a:solidFill>
                            <a:srgbClr val="000000"/>
                          </a:solidFill>
                          <a:effectLst/>
                          <a:latin typeface="+mn-lt"/>
                        </a:rPr>
                        <a:t> </a:t>
                      </a:r>
                    </a:p>
                  </a:txBody>
                  <a:tcPr marL="4802" marR="4802" marT="4802" marB="0" anchor="b">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1" i="0" u="none" strike="noStrike" dirty="0">
                          <a:solidFill>
                            <a:srgbClr val="000000"/>
                          </a:solidFill>
                          <a:effectLst/>
                          <a:latin typeface="+mn-lt"/>
                        </a:rPr>
                        <a:t>Total Risk Factor</a:t>
                      </a:r>
                    </a:p>
                  </a:txBody>
                  <a:tcPr marL="4802" marR="4802" marT="4802" marB="0" anchor="ctr">
                    <a:lnL>
                      <a:noFill/>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1440" algn="ctr" fontAlgn="b"/>
                      <a:r>
                        <a:rPr lang="en-US" sz="1000" b="1" i="0" u="none" strike="noStrike" dirty="0">
                          <a:solidFill>
                            <a:srgbClr val="000000"/>
                          </a:solidFill>
                          <a:effectLst/>
                          <a:latin typeface="+mn-lt"/>
                        </a:rPr>
                        <a:t>4</a:t>
                      </a:r>
                    </a:p>
                  </a:txBody>
                  <a:tcPr marL="4802" marR="4802" marT="48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3716462"/>
                  </a:ext>
                </a:extLst>
              </a:tr>
            </a:tbl>
          </a:graphicData>
        </a:graphic>
      </p:graphicFrame>
      <p:sp>
        <p:nvSpPr>
          <p:cNvPr id="9" name="Rectangle 8">
            <a:extLst>
              <a:ext uri="{FF2B5EF4-FFF2-40B4-BE49-F238E27FC236}">
                <a16:creationId xmlns:a16="http://schemas.microsoft.com/office/drawing/2014/main" id="{975F5246-5993-004E-A79B-C1CD4952C8C1}"/>
              </a:ext>
            </a:extLst>
          </p:cNvPr>
          <p:cNvSpPr/>
          <p:nvPr/>
        </p:nvSpPr>
        <p:spPr bwMode="ltGray">
          <a:xfrm>
            <a:off x="7928034" y="4386019"/>
            <a:ext cx="2491380" cy="232475"/>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err="1"/>
          </a:p>
        </p:txBody>
      </p:sp>
    </p:spTree>
    <p:extLst>
      <p:ext uri="{BB962C8B-B14F-4D97-AF65-F5344CB8AC3E}">
        <p14:creationId xmlns:p14="http://schemas.microsoft.com/office/powerpoint/2010/main" val="196179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par>
                                <p:cTn id="8" presetID="9" presetClass="entr" presetSubtype="0" fill="hold" grpId="0" nodeType="withEffect">
                                  <p:stCondLst>
                                    <p:cond delay="100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US" dirty="0"/>
              <a:t>Michelle Boyles</a:t>
            </a:r>
          </a:p>
          <a:p>
            <a:endParaRPr lang="en-US" dirty="0"/>
          </a:p>
          <a:p>
            <a:endParaRPr lang="en-US" dirty="0"/>
          </a:p>
        </p:txBody>
      </p:sp>
      <p:sp>
        <p:nvSpPr>
          <p:cNvPr id="3" name="Title 2"/>
          <p:cNvSpPr>
            <a:spLocks noGrp="1"/>
          </p:cNvSpPr>
          <p:nvPr>
            <p:ph type="ctrTitle"/>
          </p:nvPr>
        </p:nvSpPr>
        <p:spPr/>
        <p:txBody>
          <a:bodyPr/>
          <a:lstStyle/>
          <a:p>
            <a:r>
              <a:rPr lang="en-US" dirty="0"/>
              <a:t>Thank you </a:t>
            </a:r>
          </a:p>
        </p:txBody>
      </p:sp>
      <p:sp>
        <p:nvSpPr>
          <p:cNvPr id="4" name="Text Placeholder 3"/>
          <p:cNvSpPr>
            <a:spLocks noGrp="1"/>
          </p:cNvSpPr>
          <p:nvPr>
            <p:ph type="body" sz="quarter" idx="15"/>
          </p:nvPr>
        </p:nvSpPr>
        <p:spPr/>
        <p:txBody>
          <a:bodyPr/>
          <a:lstStyle/>
          <a:p>
            <a:r>
              <a:rPr lang="en-US" dirty="0"/>
              <a:t>Michelle.Boyles@Milliman.com</a:t>
            </a:r>
          </a:p>
        </p:txBody>
      </p:sp>
    </p:spTree>
    <p:extLst>
      <p:ext uri="{BB962C8B-B14F-4D97-AF65-F5344CB8AC3E}">
        <p14:creationId xmlns:p14="http://schemas.microsoft.com/office/powerpoint/2010/main" val="573876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ILLIMAN MASTER">
  <a:themeElements>
    <a:clrScheme name="Custom 6">
      <a:dk1>
        <a:srgbClr val="0081E3"/>
      </a:dk1>
      <a:lt1>
        <a:srgbClr val="FFFFFF"/>
      </a:lt1>
      <a:dk2>
        <a:srgbClr val="39414D"/>
      </a:dk2>
      <a:lt2>
        <a:srgbClr val="C6C9CA"/>
      </a:lt2>
      <a:accent1>
        <a:srgbClr val="74C061"/>
      </a:accent1>
      <a:accent2>
        <a:srgbClr val="00A663"/>
      </a:accent2>
      <a:accent3>
        <a:srgbClr val="50BEE1"/>
      </a:accent3>
      <a:accent4>
        <a:srgbClr val="FFA200"/>
      </a:accent4>
      <a:accent5>
        <a:srgbClr val="71797D"/>
      </a:accent5>
      <a:accent6>
        <a:srgbClr val="006B3F"/>
      </a:accent6>
      <a:hlink>
        <a:srgbClr val="0081E3"/>
      </a:hlink>
      <a:folHlink>
        <a:srgbClr val="50A2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9050">
          <a:solidFill>
            <a:schemeClr val="accent1"/>
          </a:solid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nSpc>
            <a:spcPct val="90000"/>
          </a:lnSpc>
          <a:spcBef>
            <a:spcPts val="600"/>
          </a:spcBef>
          <a:defRPr sz="2000" dirty="0" smtClean="0">
            <a:solidFill>
              <a:schemeClr val="tx2"/>
            </a:solidFill>
          </a:defRPr>
        </a:defPPr>
      </a:lstStyle>
    </a:txDef>
  </a:objectDefaults>
  <a:extraClrSchemeLst/>
  <a:custClrLst>
    <a:custClr name="135|123|117">
      <a:srgbClr val="877B75"/>
    </a:custClr>
    <a:custClr name="135|135|135">
      <a:srgbClr val="878787"/>
    </a:custClr>
  </a:custClrLst>
  <a:extLst>
    <a:ext uri="{05A4C25C-085E-4340-85A3-A5531E510DB2}">
      <thm15:themeFamily xmlns:thm15="http://schemas.microsoft.com/office/thememl/2012/main" name="MMN_PPT_Standard_16x9_02" id="{CC007F82-0548-E741-B6A7-3EBA426C728E}" vid="{C6BEEF78-1061-FC46-B53C-7FFA4B67089A}"/>
    </a:ext>
  </a:extLst>
</a:theme>
</file>

<file path=ppt/theme/theme2.xml><?xml version="1.0" encoding="utf-8"?>
<a:theme xmlns:a="http://schemas.openxmlformats.org/drawingml/2006/main" name="Office Theme">
  <a:themeElements>
    <a:clrScheme name="HPE">
      <a:dk1>
        <a:sysClr val="windowText" lastClr="000000"/>
      </a:dk1>
      <a:lt1>
        <a:sysClr val="window" lastClr="FFFFFF"/>
      </a:lt1>
      <a:dk2>
        <a:srgbClr val="425563"/>
      </a:dk2>
      <a:lt2>
        <a:srgbClr val="C6C9CA"/>
      </a:lt2>
      <a:accent1>
        <a:srgbClr val="425563"/>
      </a:accent1>
      <a:accent2>
        <a:srgbClr val="2AD2C9"/>
      </a:accent2>
      <a:accent3>
        <a:srgbClr val="FF8D6D"/>
      </a:accent3>
      <a:accent4>
        <a:srgbClr val="5B4767"/>
      </a:accent4>
      <a:accent5>
        <a:srgbClr val="617D78"/>
      </a:accent5>
      <a:accent6>
        <a:srgbClr val="C6C9CA"/>
      </a:accent6>
      <a:hlink>
        <a:srgbClr val="617D78"/>
      </a:hlink>
      <a:folHlink>
        <a:srgbClr val="87878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9050">
          <a:solidFill>
            <a:schemeClr val="accent1"/>
          </a:solid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a:defPPr>
      </a:lstStyle>
    </a:txDef>
  </a:objectDefaults>
  <a:extraClrSchemeLst/>
  <a:custClrLst>
    <a:custClr name="135|123|117">
      <a:srgbClr val="877B75"/>
    </a:custClr>
    <a:custClr name="135|135|135">
      <a:srgbClr val="878787"/>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PE">
      <a:dk1>
        <a:sysClr val="windowText" lastClr="000000"/>
      </a:dk1>
      <a:lt1>
        <a:sysClr val="window" lastClr="FFFFFF"/>
      </a:lt1>
      <a:dk2>
        <a:srgbClr val="425563"/>
      </a:dk2>
      <a:lt2>
        <a:srgbClr val="C6C9CA"/>
      </a:lt2>
      <a:accent1>
        <a:srgbClr val="425563"/>
      </a:accent1>
      <a:accent2>
        <a:srgbClr val="2AD2C9"/>
      </a:accent2>
      <a:accent3>
        <a:srgbClr val="FF8D6D"/>
      </a:accent3>
      <a:accent4>
        <a:srgbClr val="5B4767"/>
      </a:accent4>
      <a:accent5>
        <a:srgbClr val="617D78"/>
      </a:accent5>
      <a:accent6>
        <a:srgbClr val="C6C9CA"/>
      </a:accent6>
      <a:hlink>
        <a:srgbClr val="617D78"/>
      </a:hlink>
      <a:folHlink>
        <a:srgbClr val="87878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9050">
          <a:solidFill>
            <a:schemeClr val="accent1"/>
          </a:solid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a:defPPr>
      </a:lstStyle>
    </a:txDef>
  </a:objectDefaults>
  <a:extraClrSchemeLst/>
  <a:custClrLst>
    <a:custClr name="135|123|117">
      <a:srgbClr val="877B75"/>
    </a:custClr>
    <a:custClr name="135|135|135">
      <a:srgbClr val="878787"/>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A825D1F0E59B408682D5853A93A4F8" ma:contentTypeVersion="4" ma:contentTypeDescription="Create a new document." ma:contentTypeScope="" ma:versionID="54f488dc79e267ffc9f0a999dbbd0690">
  <xsd:schema xmlns:xsd="http://www.w3.org/2001/XMLSchema" xmlns:xs="http://www.w3.org/2001/XMLSchema" xmlns:p="http://schemas.microsoft.com/office/2006/metadata/properties" xmlns:ns2="14b2b642-22af-4be6-985d-82376ca8305c" targetNamespace="http://schemas.microsoft.com/office/2006/metadata/properties" ma:root="true" ma:fieldsID="61e7f23e4a72b3efb0a0b36fa11c6e11" ns2:_="">
    <xsd:import namespace="14b2b642-22af-4be6-985d-82376ca8305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b2b642-22af-4be6-985d-82376ca830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854E40-412D-4F91-BD6B-FFD90BAA72F7}">
  <ds:schemaRefs>
    <ds:schemaRef ds:uri="http://schemas.microsoft.com/sharepoint/v3/contenttype/forms"/>
  </ds:schemaRefs>
</ds:datastoreItem>
</file>

<file path=customXml/itemProps2.xml><?xml version="1.0" encoding="utf-8"?>
<ds:datastoreItem xmlns:ds="http://schemas.openxmlformats.org/officeDocument/2006/customXml" ds:itemID="{A7CFE683-E747-4C74-821D-CC9A72D290A0}">
  <ds:schemaRefs>
    <ds:schemaRef ds:uri="14b2b642-22af-4be6-985d-82376ca8305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FC51D557-2B87-4B9C-8BE1-E50D4D774D2D}">
  <ds:schemaRefs>
    <ds:schemaRef ds:uri="14b2b642-22af-4be6-985d-82376ca830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181</TotalTime>
  <Words>771</Words>
  <Application>Microsoft Office PowerPoint</Application>
  <PresentationFormat>Widescreen</PresentationFormat>
  <Paragraphs>262</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vt:lpstr>
      <vt:lpstr>ArialMT</vt:lpstr>
      <vt:lpstr>Wingdings</vt:lpstr>
      <vt:lpstr>MILLIMAN MASTER</vt:lpstr>
      <vt:lpstr>Risk-Based Funding Policy</vt:lpstr>
      <vt:lpstr>The Team</vt:lpstr>
      <vt:lpstr>Risk-Based Funding Policy</vt:lpstr>
      <vt:lpstr>Risk Matrix</vt:lpstr>
      <vt:lpstr>Risk Matrix</vt:lpstr>
      <vt:lpstr>Risk Matrix</vt:lpstr>
      <vt:lpstr>Thank you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NIRS RBFP</dc:title>
  <dc:creator>Michelle Boyles</dc:creator>
  <cp:lastModifiedBy>rtill</cp:lastModifiedBy>
  <cp:revision>36</cp:revision>
  <cp:lastPrinted>2015-11-18T17:53:35Z</cp:lastPrinted>
  <dcterms:created xsi:type="dcterms:W3CDTF">2015-09-30T14:47:39Z</dcterms:created>
  <dcterms:modified xsi:type="dcterms:W3CDTF">2022-03-01T04:02:32Z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2289701</vt:lpwstr>
  </property>
  <property fmtid="{D5CDD505-2E9C-101B-9397-08002B2CF9AE}" pid="3" name="NXPowerLiteSettings">
    <vt:lpwstr>B74006B004C800</vt:lpwstr>
  </property>
  <property fmtid="{D5CDD505-2E9C-101B-9397-08002B2CF9AE}" pid="4" name="NXPowerLiteVersion">
    <vt:lpwstr>D6.0.7</vt:lpwstr>
  </property>
  <property fmtid="{D5CDD505-2E9C-101B-9397-08002B2CF9AE}" pid="5" name="ContentTypeId">
    <vt:lpwstr>0x010100A7A825D1F0E59B408682D5853A93A4F8</vt:lpwstr>
  </property>
  <property fmtid="{D5CDD505-2E9C-101B-9397-08002B2CF9AE}" pid="6" name="MSCGCSService">
    <vt:lpwstr/>
  </property>
  <property fmtid="{D5CDD505-2E9C-101B-9397-08002B2CF9AE}" pid="7" name="URL">
    <vt:lpwstr/>
  </property>
  <property fmtid="{D5CDD505-2E9C-101B-9397-08002B2CF9AE}" pid="8" name="MSCDiscipline">
    <vt:lpwstr/>
  </property>
  <property fmtid="{D5CDD505-2E9C-101B-9397-08002B2CF9AE}" pid="9" name="MSCDocType">
    <vt:lpwstr/>
  </property>
  <property fmtid="{D5CDD505-2E9C-101B-9397-08002B2CF9AE}" pid="10" name="p08f631a7fa246f9a374a065783db7ea">
    <vt:lpwstr/>
  </property>
  <property fmtid="{D5CDD505-2E9C-101B-9397-08002B2CF9AE}" pid="11" name="i47315082d3e4eb6ab65209a880a2441">
    <vt:lpwstr/>
  </property>
  <property fmtid="{D5CDD505-2E9C-101B-9397-08002B2CF9AE}" pid="12" name="g68c40a2328d4ab7bc9d7cf25a137e5f">
    <vt:lpwstr/>
  </property>
  <property fmtid="{D5CDD505-2E9C-101B-9397-08002B2CF9AE}" pid="13" name="MSCDepartment">
    <vt:lpwstr/>
  </property>
  <property fmtid="{D5CDD505-2E9C-101B-9397-08002B2CF9AE}" pid="14" name="l11938cfe26d434b932beb3bb888ab03">
    <vt:lpwstr/>
  </property>
  <property fmtid="{D5CDD505-2E9C-101B-9397-08002B2CF9AE}" pid="15" name="MSCConfidentiality">
    <vt:lpwstr/>
  </property>
  <property fmtid="{D5CDD505-2E9C-101B-9397-08002B2CF9AE}" pid="16" name="g17849f24c474e1dac8e5b06a728c018">
    <vt:lpwstr/>
  </property>
  <property fmtid="{D5CDD505-2E9C-101B-9397-08002B2CF9AE}" pid="17" name="MSCBusCap">
    <vt:lpwstr/>
  </property>
  <property fmtid="{D5CDD505-2E9C-101B-9397-08002B2CF9AE}" pid="18" name="MSCServices">
    <vt:lpwstr/>
  </property>
  <property fmtid="{D5CDD505-2E9C-101B-9397-08002B2CF9AE}" pid="19" name="occ6de7f2f014cc984f6369b3a3cc00d">
    <vt:lpwstr/>
  </property>
  <property fmtid="{D5CDD505-2E9C-101B-9397-08002B2CF9AE}" pid="20" name="jc723c2c561f405da9997ce19fb80ce1">
    <vt:lpwstr/>
  </property>
</Properties>
</file>