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 bookmarkIdSeed="2">
  <p:sldMasterIdLst>
    <p:sldMasterId id="2147483661" r:id="rId1"/>
    <p:sldMasterId id="2147483751" r:id="rId2"/>
  </p:sldMasterIdLst>
  <p:notesMasterIdLst>
    <p:notesMasterId r:id="rId23"/>
  </p:notesMasterIdLst>
  <p:handoutMasterIdLst>
    <p:handoutMasterId r:id="rId24"/>
  </p:handoutMasterIdLst>
  <p:sldIdLst>
    <p:sldId id="261" r:id="rId3"/>
    <p:sldId id="2544" r:id="rId4"/>
    <p:sldId id="394" r:id="rId5"/>
    <p:sldId id="256" r:id="rId6"/>
    <p:sldId id="503" r:id="rId7"/>
    <p:sldId id="265" r:id="rId8"/>
    <p:sldId id="434" r:id="rId9"/>
    <p:sldId id="474" r:id="rId10"/>
    <p:sldId id="257" r:id="rId11"/>
    <p:sldId id="263" r:id="rId12"/>
    <p:sldId id="486" r:id="rId13"/>
    <p:sldId id="487" r:id="rId14"/>
    <p:sldId id="488" r:id="rId15"/>
    <p:sldId id="481" r:id="rId16"/>
    <p:sldId id="504" r:id="rId17"/>
    <p:sldId id="476" r:id="rId18"/>
    <p:sldId id="448" r:id="rId19"/>
    <p:sldId id="489" r:id="rId20"/>
    <p:sldId id="491" r:id="rId21"/>
    <p:sldId id="2545" r:id="rId22"/>
  </p:sldIdLst>
  <p:sldSz cx="12192000" cy="6858000"/>
  <p:notesSz cx="6858000" cy="9144000"/>
  <p:embeddedFontLst>
    <p:embeddedFont>
      <p:font typeface="Crimson Pro Light" pitchFamily="2" charset="77"/>
      <p:regular r:id="rId25"/>
      <p:bold r:id="rId26"/>
      <p:italic r:id="rId27"/>
      <p:boldItalic r:id="rId28"/>
    </p:embeddedFont>
    <p:embeddedFont>
      <p:font typeface="Crimson Pro Medium" pitchFamily="2" charset="77"/>
      <p:regular r:id="rId29"/>
      <p:bold r:id="rId30"/>
      <p:italic r:id="rId31"/>
      <p:boldItalic r:id="rId32"/>
    </p:embeddedFont>
    <p:embeddedFont>
      <p:font typeface="Crimson Text" panose="02000503000000000000" pitchFamily="2" charset="77"/>
      <p:regular r:id="rId33"/>
      <p:bold r:id="rId34"/>
      <p:italic r:id="rId35"/>
      <p:boldItalic r:id="rId36"/>
    </p:embeddedFont>
    <p:embeddedFont>
      <p:font typeface="Karla" pitchFamily="2" charset="77"/>
      <p:regular r:id="rId37"/>
      <p:bold r:id="rId38"/>
      <p:italic r:id="rId39"/>
      <p:boldItalic r:id="rId40"/>
    </p:embeddedFont>
    <p:embeddedFont>
      <p:font typeface="Karla Medium" panose="020F0502020204030204" pitchFamily="34" charset="0"/>
      <p:regular r:id="rId41"/>
      <p: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Trebuchet MS" panose="020B070302020209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08D3C5-B5B8-4863-B899-784B553808D6}">
          <p14:sldIdLst>
            <p14:sldId id="261"/>
            <p14:sldId id="2544"/>
            <p14:sldId id="394"/>
            <p14:sldId id="256"/>
            <p14:sldId id="503"/>
            <p14:sldId id="265"/>
            <p14:sldId id="434"/>
            <p14:sldId id="474"/>
            <p14:sldId id="257"/>
            <p14:sldId id="263"/>
            <p14:sldId id="486"/>
            <p14:sldId id="487"/>
            <p14:sldId id="488"/>
            <p14:sldId id="481"/>
            <p14:sldId id="504"/>
            <p14:sldId id="476"/>
            <p14:sldId id="448"/>
            <p14:sldId id="489"/>
            <p14:sldId id="491"/>
            <p14:sldId id="2545"/>
          </p14:sldIdLst>
        </p14:section>
      </p14:sectionLst>
    </p:ext>
    <p:ext uri="{EFAFB233-063F-42B5-8137-9DF3F51BA10A}">
      <p15:sldGuideLst xmlns:p15="http://schemas.microsoft.com/office/powerpoint/2012/main">
        <p15:guide id="3" pos="3840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2050B-7589-8788-C5B6-AF989D5B16B6}" name="Gerard Pappa" initials="GP" userId="S::gpappa@lineasolutions.com::c636f6d0-5203-41f1-9f26-4200ac369dc7" providerId="AD"/>
  <p188:author id="{33F7DA58-A1CF-545B-1F9E-D0F3E7433139}" name="Danielle Brown" initials="DB" userId="S::dbrown@lineasolutions.com::9f23d24b-b46d-4bab-acdb-8aa8c4b452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AC"/>
    <a:srgbClr val="8795B0"/>
    <a:srgbClr val="AD9A7D"/>
    <a:srgbClr val="CCD8D9"/>
    <a:srgbClr val="B06C50"/>
    <a:srgbClr val="D6C2B7"/>
    <a:srgbClr val="0B2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7867"/>
  </p:normalViewPr>
  <p:slideViewPr>
    <p:cSldViewPr snapToGrid="0" snapToObjects="1" showGuides="1">
      <p:cViewPr varScale="1">
        <p:scale>
          <a:sx n="120" d="100"/>
          <a:sy n="120" d="100"/>
        </p:scale>
        <p:origin x="296" y="1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0"/>
    </p:cViewPr>
  </p:sorterViewPr>
  <p:notesViewPr>
    <p:cSldViewPr snapToGrid="0" snapToObjects="1" showGuides="1">
      <p:cViewPr varScale="1">
        <p:scale>
          <a:sx n="170" d="100"/>
          <a:sy n="170" d="100"/>
        </p:scale>
        <p:origin x="537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microsoft.com/office/2018/10/relationships/authors" Target="author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1EF57A-2B65-2B4F-9AC5-07049B2FAE17}" type="doc">
      <dgm:prSet loTypeId="urn:microsoft.com/office/officeart/2005/8/layout/cycle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F892D3-954B-4646-9066-2F1AEB9F8A8F}">
      <dgm:prSet phldrT="[Text]"/>
      <dgm:spPr/>
      <dgm:t>
        <a:bodyPr/>
        <a:lstStyle/>
        <a:p>
          <a:r>
            <a:rPr lang="en-US" dirty="0"/>
            <a:t>Assess</a:t>
          </a:r>
        </a:p>
      </dgm:t>
    </dgm:pt>
    <dgm:pt modelId="{AB1873E9-4639-D547-9DF3-2C28F11BBF2C}" type="parTrans" cxnId="{799AA9C9-E968-F041-8DCD-7D8630C79DF4}">
      <dgm:prSet/>
      <dgm:spPr/>
      <dgm:t>
        <a:bodyPr/>
        <a:lstStyle/>
        <a:p>
          <a:endParaRPr lang="en-US"/>
        </a:p>
      </dgm:t>
    </dgm:pt>
    <dgm:pt modelId="{8F6394BC-91F2-8B41-8CCC-EDAEFA09D872}" type="sibTrans" cxnId="{799AA9C9-E968-F041-8DCD-7D8630C79DF4}">
      <dgm:prSet/>
      <dgm:spPr/>
      <dgm:t>
        <a:bodyPr/>
        <a:lstStyle/>
        <a:p>
          <a:endParaRPr lang="en-US"/>
        </a:p>
      </dgm:t>
    </dgm:pt>
    <dgm:pt modelId="{45A7E73B-FB81-9E49-B62F-FC1A9F4731E7}">
      <dgm:prSet phldrT="[Text]"/>
      <dgm:spPr/>
      <dgm:t>
        <a:bodyPr/>
        <a:lstStyle/>
        <a:p>
          <a:r>
            <a:rPr lang="en-US" dirty="0"/>
            <a:t>Recommend</a:t>
          </a:r>
        </a:p>
      </dgm:t>
    </dgm:pt>
    <dgm:pt modelId="{2094FEC7-2ADC-FE46-B5C5-1EB1F61AD6FC}" type="parTrans" cxnId="{A0B5C123-D2D5-DD41-B084-D0F5C1501519}">
      <dgm:prSet/>
      <dgm:spPr/>
      <dgm:t>
        <a:bodyPr/>
        <a:lstStyle/>
        <a:p>
          <a:endParaRPr lang="en-US"/>
        </a:p>
      </dgm:t>
    </dgm:pt>
    <dgm:pt modelId="{6E888D97-C9A6-2248-9BE1-22CEAB090166}" type="sibTrans" cxnId="{A0B5C123-D2D5-DD41-B084-D0F5C1501519}">
      <dgm:prSet/>
      <dgm:spPr/>
      <dgm:t>
        <a:bodyPr/>
        <a:lstStyle/>
        <a:p>
          <a:endParaRPr lang="en-US"/>
        </a:p>
      </dgm:t>
    </dgm:pt>
    <dgm:pt modelId="{2B59207E-757F-C349-96E1-DECFE94DF966}">
      <dgm:prSet phldrT="[Text]"/>
      <dgm:spPr/>
      <dgm:t>
        <a:bodyPr/>
        <a:lstStyle/>
        <a:p>
          <a:r>
            <a:rPr lang="en-US" dirty="0"/>
            <a:t>Implement</a:t>
          </a:r>
        </a:p>
      </dgm:t>
    </dgm:pt>
    <dgm:pt modelId="{D3B33F2D-49B9-2C4F-89AB-B7F55D4C58A6}" type="parTrans" cxnId="{EE9B279E-2C88-6046-8B99-8689E3AE57B1}">
      <dgm:prSet/>
      <dgm:spPr/>
      <dgm:t>
        <a:bodyPr/>
        <a:lstStyle/>
        <a:p>
          <a:endParaRPr lang="en-US"/>
        </a:p>
      </dgm:t>
    </dgm:pt>
    <dgm:pt modelId="{F52DF5C4-BC71-1146-A490-D6C25E148A56}" type="sibTrans" cxnId="{EE9B279E-2C88-6046-8B99-8689E3AE57B1}">
      <dgm:prSet/>
      <dgm:spPr/>
      <dgm:t>
        <a:bodyPr/>
        <a:lstStyle/>
        <a:p>
          <a:endParaRPr lang="en-US"/>
        </a:p>
      </dgm:t>
    </dgm:pt>
    <dgm:pt modelId="{B339A134-F0CE-FF40-9C82-5DF5C012DF5A}">
      <dgm:prSet phldrT="[Text]"/>
      <dgm:spPr/>
      <dgm:t>
        <a:bodyPr/>
        <a:lstStyle/>
        <a:p>
          <a:r>
            <a:rPr lang="en-US" dirty="0"/>
            <a:t>Monitor</a:t>
          </a:r>
        </a:p>
      </dgm:t>
    </dgm:pt>
    <dgm:pt modelId="{6F4E337F-4001-BA4F-ADBC-D5F6D49B4A6C}" type="parTrans" cxnId="{010FFE5C-A53F-0845-8C74-B2F06869E30A}">
      <dgm:prSet/>
      <dgm:spPr/>
      <dgm:t>
        <a:bodyPr/>
        <a:lstStyle/>
        <a:p>
          <a:endParaRPr lang="en-US"/>
        </a:p>
      </dgm:t>
    </dgm:pt>
    <dgm:pt modelId="{B3BF2BD2-B39E-3142-BB46-BBC87FA6E647}" type="sibTrans" cxnId="{010FFE5C-A53F-0845-8C74-B2F06869E30A}">
      <dgm:prSet/>
      <dgm:spPr/>
      <dgm:t>
        <a:bodyPr/>
        <a:lstStyle/>
        <a:p>
          <a:endParaRPr lang="en-US"/>
        </a:p>
      </dgm:t>
    </dgm:pt>
    <dgm:pt modelId="{21C76854-11AA-1F47-B9A4-5CD45E7E5AB5}" type="pres">
      <dgm:prSet presAssocID="{A71EF57A-2B65-2B4F-9AC5-07049B2FAE17}" presName="cycle" presStyleCnt="0">
        <dgm:presLayoutVars>
          <dgm:dir/>
          <dgm:resizeHandles val="exact"/>
        </dgm:presLayoutVars>
      </dgm:prSet>
      <dgm:spPr/>
    </dgm:pt>
    <dgm:pt modelId="{CE038B54-8632-964E-80EB-BBF7B0252DBD}" type="pres">
      <dgm:prSet presAssocID="{EAF892D3-954B-4646-9066-2F1AEB9F8A8F}" presName="node" presStyleLbl="node1" presStyleIdx="0" presStyleCnt="4">
        <dgm:presLayoutVars>
          <dgm:bulletEnabled val="1"/>
        </dgm:presLayoutVars>
      </dgm:prSet>
      <dgm:spPr/>
    </dgm:pt>
    <dgm:pt modelId="{583DC71E-D0C3-7040-91DB-B920AAD77413}" type="pres">
      <dgm:prSet presAssocID="{EAF892D3-954B-4646-9066-2F1AEB9F8A8F}" presName="spNode" presStyleCnt="0"/>
      <dgm:spPr/>
    </dgm:pt>
    <dgm:pt modelId="{7EC90583-015D-1D45-A658-A97D89EEE33C}" type="pres">
      <dgm:prSet presAssocID="{8F6394BC-91F2-8B41-8CCC-EDAEFA09D872}" presName="sibTrans" presStyleLbl="sibTrans1D1" presStyleIdx="0" presStyleCnt="4"/>
      <dgm:spPr/>
    </dgm:pt>
    <dgm:pt modelId="{E7634449-8437-4644-AECF-E5CA113A52A6}" type="pres">
      <dgm:prSet presAssocID="{45A7E73B-FB81-9E49-B62F-FC1A9F4731E7}" presName="node" presStyleLbl="node1" presStyleIdx="1" presStyleCnt="4" custRadScaleRad="117459" custRadScaleInc="-892">
        <dgm:presLayoutVars>
          <dgm:bulletEnabled val="1"/>
        </dgm:presLayoutVars>
      </dgm:prSet>
      <dgm:spPr/>
    </dgm:pt>
    <dgm:pt modelId="{B575621B-897B-074D-BFC0-7C39F62E670C}" type="pres">
      <dgm:prSet presAssocID="{45A7E73B-FB81-9E49-B62F-FC1A9F4731E7}" presName="spNode" presStyleCnt="0"/>
      <dgm:spPr/>
    </dgm:pt>
    <dgm:pt modelId="{244C1CB7-65B5-8D41-8602-A00EABFB8B6E}" type="pres">
      <dgm:prSet presAssocID="{6E888D97-C9A6-2248-9BE1-22CEAB090166}" presName="sibTrans" presStyleLbl="sibTrans1D1" presStyleIdx="1" presStyleCnt="4"/>
      <dgm:spPr/>
    </dgm:pt>
    <dgm:pt modelId="{5E3B63A3-E8BC-CE44-8DAC-FC66673BFC7C}" type="pres">
      <dgm:prSet presAssocID="{2B59207E-757F-C349-96E1-DECFE94DF966}" presName="node" presStyleLbl="node1" presStyleIdx="2" presStyleCnt="4">
        <dgm:presLayoutVars>
          <dgm:bulletEnabled val="1"/>
        </dgm:presLayoutVars>
      </dgm:prSet>
      <dgm:spPr/>
    </dgm:pt>
    <dgm:pt modelId="{B82A784E-4EB9-E64B-B40A-16B05ACC994A}" type="pres">
      <dgm:prSet presAssocID="{2B59207E-757F-C349-96E1-DECFE94DF966}" presName="spNode" presStyleCnt="0"/>
      <dgm:spPr/>
    </dgm:pt>
    <dgm:pt modelId="{5ABD3007-717F-8C43-9CCD-346CE7B341F8}" type="pres">
      <dgm:prSet presAssocID="{F52DF5C4-BC71-1146-A490-D6C25E148A56}" presName="sibTrans" presStyleLbl="sibTrans1D1" presStyleIdx="2" presStyleCnt="4"/>
      <dgm:spPr/>
    </dgm:pt>
    <dgm:pt modelId="{4FA54417-D321-C34E-ABCF-D457E5AF9723}" type="pres">
      <dgm:prSet presAssocID="{B339A134-F0CE-FF40-9C82-5DF5C012DF5A}" presName="node" presStyleLbl="node1" presStyleIdx="3" presStyleCnt="4" custRadScaleRad="116126" custRadScaleInc="903">
        <dgm:presLayoutVars>
          <dgm:bulletEnabled val="1"/>
        </dgm:presLayoutVars>
      </dgm:prSet>
      <dgm:spPr/>
    </dgm:pt>
    <dgm:pt modelId="{BF8040FD-FCAA-1146-BF52-64B29DB65429}" type="pres">
      <dgm:prSet presAssocID="{B339A134-F0CE-FF40-9C82-5DF5C012DF5A}" presName="spNode" presStyleCnt="0"/>
      <dgm:spPr/>
    </dgm:pt>
    <dgm:pt modelId="{3CC2A942-3764-DB40-99B5-2503E66368E2}" type="pres">
      <dgm:prSet presAssocID="{B3BF2BD2-B39E-3142-BB46-BBC87FA6E647}" presName="sibTrans" presStyleLbl="sibTrans1D1" presStyleIdx="3" presStyleCnt="4"/>
      <dgm:spPr/>
    </dgm:pt>
  </dgm:ptLst>
  <dgm:cxnLst>
    <dgm:cxn modelId="{A0B5C123-D2D5-DD41-B084-D0F5C1501519}" srcId="{A71EF57A-2B65-2B4F-9AC5-07049B2FAE17}" destId="{45A7E73B-FB81-9E49-B62F-FC1A9F4731E7}" srcOrd="1" destOrd="0" parTransId="{2094FEC7-2ADC-FE46-B5C5-1EB1F61AD6FC}" sibTransId="{6E888D97-C9A6-2248-9BE1-22CEAB090166}"/>
    <dgm:cxn modelId="{B2D05B2F-47E7-A94E-83AD-E8D80341BEA5}" type="presOf" srcId="{6E888D97-C9A6-2248-9BE1-22CEAB090166}" destId="{244C1CB7-65B5-8D41-8602-A00EABFB8B6E}" srcOrd="0" destOrd="0" presId="urn:microsoft.com/office/officeart/2005/8/layout/cycle6"/>
    <dgm:cxn modelId="{454DEA5A-01C9-FA45-867A-5DD82D0BDF8A}" type="presOf" srcId="{B3BF2BD2-B39E-3142-BB46-BBC87FA6E647}" destId="{3CC2A942-3764-DB40-99B5-2503E66368E2}" srcOrd="0" destOrd="0" presId="urn:microsoft.com/office/officeart/2005/8/layout/cycle6"/>
    <dgm:cxn modelId="{010FFE5C-A53F-0845-8C74-B2F06869E30A}" srcId="{A71EF57A-2B65-2B4F-9AC5-07049B2FAE17}" destId="{B339A134-F0CE-FF40-9C82-5DF5C012DF5A}" srcOrd="3" destOrd="0" parTransId="{6F4E337F-4001-BA4F-ADBC-D5F6D49B4A6C}" sibTransId="{B3BF2BD2-B39E-3142-BB46-BBC87FA6E647}"/>
    <dgm:cxn modelId="{F509E165-A5BB-D947-913D-67E094EBF28A}" type="presOf" srcId="{EAF892D3-954B-4646-9066-2F1AEB9F8A8F}" destId="{CE038B54-8632-964E-80EB-BBF7B0252DBD}" srcOrd="0" destOrd="0" presId="urn:microsoft.com/office/officeart/2005/8/layout/cycle6"/>
    <dgm:cxn modelId="{0600DB8E-F030-794E-BFE4-747F8F4E4991}" type="presOf" srcId="{2B59207E-757F-C349-96E1-DECFE94DF966}" destId="{5E3B63A3-E8BC-CE44-8DAC-FC66673BFC7C}" srcOrd="0" destOrd="0" presId="urn:microsoft.com/office/officeart/2005/8/layout/cycle6"/>
    <dgm:cxn modelId="{9138618F-A697-0648-B6DF-391903CA9226}" type="presOf" srcId="{8F6394BC-91F2-8B41-8CCC-EDAEFA09D872}" destId="{7EC90583-015D-1D45-A658-A97D89EEE33C}" srcOrd="0" destOrd="0" presId="urn:microsoft.com/office/officeart/2005/8/layout/cycle6"/>
    <dgm:cxn modelId="{EE9B279E-2C88-6046-8B99-8689E3AE57B1}" srcId="{A71EF57A-2B65-2B4F-9AC5-07049B2FAE17}" destId="{2B59207E-757F-C349-96E1-DECFE94DF966}" srcOrd="2" destOrd="0" parTransId="{D3B33F2D-49B9-2C4F-89AB-B7F55D4C58A6}" sibTransId="{F52DF5C4-BC71-1146-A490-D6C25E148A56}"/>
    <dgm:cxn modelId="{1BC0D9BE-CF73-1746-83BC-36EDE44DFC4A}" type="presOf" srcId="{B339A134-F0CE-FF40-9C82-5DF5C012DF5A}" destId="{4FA54417-D321-C34E-ABCF-D457E5AF9723}" srcOrd="0" destOrd="0" presId="urn:microsoft.com/office/officeart/2005/8/layout/cycle6"/>
    <dgm:cxn modelId="{799AA9C9-E968-F041-8DCD-7D8630C79DF4}" srcId="{A71EF57A-2B65-2B4F-9AC5-07049B2FAE17}" destId="{EAF892D3-954B-4646-9066-2F1AEB9F8A8F}" srcOrd="0" destOrd="0" parTransId="{AB1873E9-4639-D547-9DF3-2C28F11BBF2C}" sibTransId="{8F6394BC-91F2-8B41-8CCC-EDAEFA09D872}"/>
    <dgm:cxn modelId="{C3973ECC-7EF4-524C-9FE7-48FBBFD39842}" type="presOf" srcId="{A71EF57A-2B65-2B4F-9AC5-07049B2FAE17}" destId="{21C76854-11AA-1F47-B9A4-5CD45E7E5AB5}" srcOrd="0" destOrd="0" presId="urn:microsoft.com/office/officeart/2005/8/layout/cycle6"/>
    <dgm:cxn modelId="{D092EAD5-8B63-F24C-A91F-1748F3EFA2E7}" type="presOf" srcId="{45A7E73B-FB81-9E49-B62F-FC1A9F4731E7}" destId="{E7634449-8437-4644-AECF-E5CA113A52A6}" srcOrd="0" destOrd="0" presId="urn:microsoft.com/office/officeart/2005/8/layout/cycle6"/>
    <dgm:cxn modelId="{000433DF-ECF2-CE4C-8E7C-8FA8DF751C01}" type="presOf" srcId="{F52DF5C4-BC71-1146-A490-D6C25E148A56}" destId="{5ABD3007-717F-8C43-9CCD-346CE7B341F8}" srcOrd="0" destOrd="0" presId="urn:microsoft.com/office/officeart/2005/8/layout/cycle6"/>
    <dgm:cxn modelId="{B46D4623-22A9-D243-A499-781E8A25F47E}" type="presParOf" srcId="{21C76854-11AA-1F47-B9A4-5CD45E7E5AB5}" destId="{CE038B54-8632-964E-80EB-BBF7B0252DBD}" srcOrd="0" destOrd="0" presId="urn:microsoft.com/office/officeart/2005/8/layout/cycle6"/>
    <dgm:cxn modelId="{484857C8-7D5F-3349-A129-72D4C39AD4AD}" type="presParOf" srcId="{21C76854-11AA-1F47-B9A4-5CD45E7E5AB5}" destId="{583DC71E-D0C3-7040-91DB-B920AAD77413}" srcOrd="1" destOrd="0" presId="urn:microsoft.com/office/officeart/2005/8/layout/cycle6"/>
    <dgm:cxn modelId="{9C66E5D2-30EE-954B-87CA-BA21C60BC6B4}" type="presParOf" srcId="{21C76854-11AA-1F47-B9A4-5CD45E7E5AB5}" destId="{7EC90583-015D-1D45-A658-A97D89EEE33C}" srcOrd="2" destOrd="0" presId="urn:microsoft.com/office/officeart/2005/8/layout/cycle6"/>
    <dgm:cxn modelId="{0E82EE6B-35DE-384A-9DD9-890805B4B9E4}" type="presParOf" srcId="{21C76854-11AA-1F47-B9A4-5CD45E7E5AB5}" destId="{E7634449-8437-4644-AECF-E5CA113A52A6}" srcOrd="3" destOrd="0" presId="urn:microsoft.com/office/officeart/2005/8/layout/cycle6"/>
    <dgm:cxn modelId="{5611B230-79EC-7C4B-91E2-E8CD759E183F}" type="presParOf" srcId="{21C76854-11AA-1F47-B9A4-5CD45E7E5AB5}" destId="{B575621B-897B-074D-BFC0-7C39F62E670C}" srcOrd="4" destOrd="0" presId="urn:microsoft.com/office/officeart/2005/8/layout/cycle6"/>
    <dgm:cxn modelId="{4986569D-5F22-C742-B2BB-DECB552BB860}" type="presParOf" srcId="{21C76854-11AA-1F47-B9A4-5CD45E7E5AB5}" destId="{244C1CB7-65B5-8D41-8602-A00EABFB8B6E}" srcOrd="5" destOrd="0" presId="urn:microsoft.com/office/officeart/2005/8/layout/cycle6"/>
    <dgm:cxn modelId="{24C2A2F0-995F-004B-920A-A5104937DF46}" type="presParOf" srcId="{21C76854-11AA-1F47-B9A4-5CD45E7E5AB5}" destId="{5E3B63A3-E8BC-CE44-8DAC-FC66673BFC7C}" srcOrd="6" destOrd="0" presId="urn:microsoft.com/office/officeart/2005/8/layout/cycle6"/>
    <dgm:cxn modelId="{A022AFB1-3F6F-5F4E-853E-812486D62DEE}" type="presParOf" srcId="{21C76854-11AA-1F47-B9A4-5CD45E7E5AB5}" destId="{B82A784E-4EB9-E64B-B40A-16B05ACC994A}" srcOrd="7" destOrd="0" presId="urn:microsoft.com/office/officeart/2005/8/layout/cycle6"/>
    <dgm:cxn modelId="{EB885BA1-D6E7-3848-8C6D-3E24CD9C5F17}" type="presParOf" srcId="{21C76854-11AA-1F47-B9A4-5CD45E7E5AB5}" destId="{5ABD3007-717F-8C43-9CCD-346CE7B341F8}" srcOrd="8" destOrd="0" presId="urn:microsoft.com/office/officeart/2005/8/layout/cycle6"/>
    <dgm:cxn modelId="{B6BE2882-66BB-2746-876D-30E448F27122}" type="presParOf" srcId="{21C76854-11AA-1F47-B9A4-5CD45E7E5AB5}" destId="{4FA54417-D321-C34E-ABCF-D457E5AF9723}" srcOrd="9" destOrd="0" presId="urn:microsoft.com/office/officeart/2005/8/layout/cycle6"/>
    <dgm:cxn modelId="{20342A12-53B6-E649-B87A-A2212C3C71D3}" type="presParOf" srcId="{21C76854-11AA-1F47-B9A4-5CD45E7E5AB5}" destId="{BF8040FD-FCAA-1146-BF52-64B29DB65429}" srcOrd="10" destOrd="0" presId="urn:microsoft.com/office/officeart/2005/8/layout/cycle6"/>
    <dgm:cxn modelId="{3D855252-9998-2A47-9980-6FE971E743F6}" type="presParOf" srcId="{21C76854-11AA-1F47-B9A4-5CD45E7E5AB5}" destId="{3CC2A942-3764-DB40-99B5-2503E66368E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634A61-C9DD-4B72-80DC-73D8C636724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8260FE-D44B-4B0A-BAF8-6BD77C43AF53}">
      <dgm:prSet/>
      <dgm:spPr>
        <a:solidFill>
          <a:srgbClr val="CCD8D9"/>
        </a:solidFill>
      </dgm:spPr>
      <dgm:t>
        <a:bodyPr/>
        <a:lstStyle/>
        <a:p>
          <a:r>
            <a:rPr lang="en-US" b="1" dirty="0"/>
            <a:t>Process</a:t>
          </a:r>
        </a:p>
      </dgm:t>
    </dgm:pt>
    <dgm:pt modelId="{99116879-7219-4E01-A69C-1D9E901C1987}" type="parTrans" cxnId="{11781600-EC5B-47B2-B3EA-CD0E19D258BE}">
      <dgm:prSet/>
      <dgm:spPr/>
      <dgm:t>
        <a:bodyPr/>
        <a:lstStyle/>
        <a:p>
          <a:endParaRPr lang="en-US"/>
        </a:p>
      </dgm:t>
    </dgm:pt>
    <dgm:pt modelId="{81C705C5-E304-4C02-9D76-EA00E0D06194}" type="sibTrans" cxnId="{11781600-EC5B-47B2-B3EA-CD0E19D258BE}">
      <dgm:prSet/>
      <dgm:spPr/>
      <dgm:t>
        <a:bodyPr/>
        <a:lstStyle/>
        <a:p>
          <a:endParaRPr lang="en-US" dirty="0"/>
        </a:p>
      </dgm:t>
    </dgm:pt>
    <dgm:pt modelId="{01FD5BB1-EB73-4D76-A2E0-926FF13E7E91}">
      <dgm:prSet/>
      <dgm:spPr>
        <a:solidFill>
          <a:srgbClr val="86A4AC"/>
        </a:solidFill>
      </dgm:spPr>
      <dgm:t>
        <a:bodyPr/>
        <a:lstStyle/>
        <a:p>
          <a:r>
            <a:rPr lang="en-US" dirty="0"/>
            <a:t>People </a:t>
          </a:r>
        </a:p>
      </dgm:t>
    </dgm:pt>
    <dgm:pt modelId="{41188D31-871F-46C0-8E2F-1189BAECA1DD}" type="parTrans" cxnId="{694E8503-ECD1-40D6-8635-A3416B4E5FEC}">
      <dgm:prSet/>
      <dgm:spPr/>
      <dgm:t>
        <a:bodyPr/>
        <a:lstStyle/>
        <a:p>
          <a:endParaRPr lang="en-US"/>
        </a:p>
      </dgm:t>
    </dgm:pt>
    <dgm:pt modelId="{55338251-505A-4545-8306-9FD8C680D413}" type="sibTrans" cxnId="{694E8503-ECD1-40D6-8635-A3416B4E5FEC}">
      <dgm:prSet/>
      <dgm:spPr/>
      <dgm:t>
        <a:bodyPr/>
        <a:lstStyle/>
        <a:p>
          <a:endParaRPr lang="en-US" dirty="0"/>
        </a:p>
      </dgm:t>
    </dgm:pt>
    <dgm:pt modelId="{687F3AA7-A7A6-44DD-9B8F-FE46C581F851}">
      <dgm:prSet/>
      <dgm:spPr>
        <a:solidFill>
          <a:srgbClr val="B06C50"/>
        </a:solidFill>
      </dgm:spPr>
      <dgm:t>
        <a:bodyPr/>
        <a:lstStyle/>
        <a:p>
          <a:r>
            <a:rPr lang="en-US" dirty="0"/>
            <a:t>Technology </a:t>
          </a:r>
        </a:p>
      </dgm:t>
    </dgm:pt>
    <dgm:pt modelId="{ABACD817-79B4-4B52-9324-25A25F33397F}" type="parTrans" cxnId="{DFDDBDC0-7B9F-48AE-98E0-5BCA0B6B9B82}">
      <dgm:prSet/>
      <dgm:spPr/>
      <dgm:t>
        <a:bodyPr/>
        <a:lstStyle/>
        <a:p>
          <a:endParaRPr lang="en-US"/>
        </a:p>
      </dgm:t>
    </dgm:pt>
    <dgm:pt modelId="{3C0CD118-A2C4-4271-B0E3-458A6EFB11EC}" type="sibTrans" cxnId="{DFDDBDC0-7B9F-48AE-98E0-5BCA0B6B9B82}">
      <dgm:prSet/>
      <dgm:spPr/>
      <dgm:t>
        <a:bodyPr/>
        <a:lstStyle/>
        <a:p>
          <a:endParaRPr lang="en-US" dirty="0"/>
        </a:p>
      </dgm:t>
    </dgm:pt>
    <dgm:pt modelId="{B07D8834-9AEF-4BEE-A4C7-842C96BD7A81}" type="pres">
      <dgm:prSet presAssocID="{72634A61-C9DD-4B72-80DC-73D8C6367242}" presName="cycle" presStyleCnt="0">
        <dgm:presLayoutVars>
          <dgm:dir/>
          <dgm:resizeHandles val="exact"/>
        </dgm:presLayoutVars>
      </dgm:prSet>
      <dgm:spPr/>
    </dgm:pt>
    <dgm:pt modelId="{C4F18176-E53E-436F-A8E9-4D9B34CE0813}" type="pres">
      <dgm:prSet presAssocID="{518260FE-D44B-4B0A-BAF8-6BD77C43AF53}" presName="node" presStyleLbl="node1" presStyleIdx="0" presStyleCnt="3" custRadScaleRad="99986" custRadScaleInc="-1308">
        <dgm:presLayoutVars>
          <dgm:bulletEnabled val="1"/>
        </dgm:presLayoutVars>
      </dgm:prSet>
      <dgm:spPr/>
    </dgm:pt>
    <dgm:pt modelId="{A10533C6-ACA3-433C-B939-545C690647F8}" type="pres">
      <dgm:prSet presAssocID="{81C705C5-E304-4C02-9D76-EA00E0D06194}" presName="sibTrans" presStyleLbl="sibTrans2D1" presStyleIdx="0" presStyleCnt="3"/>
      <dgm:spPr/>
    </dgm:pt>
    <dgm:pt modelId="{640356CA-7C1E-4107-9BF5-62FEE8C6F89D}" type="pres">
      <dgm:prSet presAssocID="{81C705C5-E304-4C02-9D76-EA00E0D06194}" presName="connectorText" presStyleLbl="sibTrans2D1" presStyleIdx="0" presStyleCnt="3"/>
      <dgm:spPr/>
    </dgm:pt>
    <dgm:pt modelId="{D051382F-DE43-429D-A9BB-DEC4A4280B97}" type="pres">
      <dgm:prSet presAssocID="{01FD5BB1-EB73-4D76-A2E0-926FF13E7E91}" presName="node" presStyleLbl="node1" presStyleIdx="1" presStyleCnt="3">
        <dgm:presLayoutVars>
          <dgm:bulletEnabled val="1"/>
        </dgm:presLayoutVars>
      </dgm:prSet>
      <dgm:spPr/>
    </dgm:pt>
    <dgm:pt modelId="{303837F1-DE5F-4CD2-A16A-4D5279502EA8}" type="pres">
      <dgm:prSet presAssocID="{55338251-505A-4545-8306-9FD8C680D413}" presName="sibTrans" presStyleLbl="sibTrans2D1" presStyleIdx="1" presStyleCnt="3"/>
      <dgm:spPr/>
    </dgm:pt>
    <dgm:pt modelId="{8C7BB7FC-BFA1-4DDE-A4FB-EED892E45EE6}" type="pres">
      <dgm:prSet presAssocID="{55338251-505A-4545-8306-9FD8C680D413}" presName="connectorText" presStyleLbl="sibTrans2D1" presStyleIdx="1" presStyleCnt="3"/>
      <dgm:spPr/>
    </dgm:pt>
    <dgm:pt modelId="{CBA315AE-7413-4FC5-A673-86AC313BDDA0}" type="pres">
      <dgm:prSet presAssocID="{687F3AA7-A7A6-44DD-9B8F-FE46C581F851}" presName="node" presStyleLbl="node1" presStyleIdx="2" presStyleCnt="3">
        <dgm:presLayoutVars>
          <dgm:bulletEnabled val="1"/>
        </dgm:presLayoutVars>
      </dgm:prSet>
      <dgm:spPr/>
    </dgm:pt>
    <dgm:pt modelId="{8AB94081-8986-4C32-A015-53360D20953D}" type="pres">
      <dgm:prSet presAssocID="{3C0CD118-A2C4-4271-B0E3-458A6EFB11EC}" presName="sibTrans" presStyleLbl="sibTrans2D1" presStyleIdx="2" presStyleCnt="3"/>
      <dgm:spPr/>
    </dgm:pt>
    <dgm:pt modelId="{3A485EFA-41AC-4455-B12C-3B5E1551B676}" type="pres">
      <dgm:prSet presAssocID="{3C0CD118-A2C4-4271-B0E3-458A6EFB11EC}" presName="connectorText" presStyleLbl="sibTrans2D1" presStyleIdx="2" presStyleCnt="3"/>
      <dgm:spPr/>
    </dgm:pt>
  </dgm:ptLst>
  <dgm:cxnLst>
    <dgm:cxn modelId="{11781600-EC5B-47B2-B3EA-CD0E19D258BE}" srcId="{72634A61-C9DD-4B72-80DC-73D8C6367242}" destId="{518260FE-D44B-4B0A-BAF8-6BD77C43AF53}" srcOrd="0" destOrd="0" parTransId="{99116879-7219-4E01-A69C-1D9E901C1987}" sibTransId="{81C705C5-E304-4C02-9D76-EA00E0D06194}"/>
    <dgm:cxn modelId="{694E8503-ECD1-40D6-8635-A3416B4E5FEC}" srcId="{72634A61-C9DD-4B72-80DC-73D8C6367242}" destId="{01FD5BB1-EB73-4D76-A2E0-926FF13E7E91}" srcOrd="1" destOrd="0" parTransId="{41188D31-871F-46C0-8E2F-1189BAECA1DD}" sibTransId="{55338251-505A-4545-8306-9FD8C680D413}"/>
    <dgm:cxn modelId="{CD9E710C-F366-4AD5-89BD-6C054ACF4E83}" type="presOf" srcId="{687F3AA7-A7A6-44DD-9B8F-FE46C581F851}" destId="{CBA315AE-7413-4FC5-A673-86AC313BDDA0}" srcOrd="0" destOrd="0" presId="urn:microsoft.com/office/officeart/2005/8/layout/cycle2"/>
    <dgm:cxn modelId="{AA937F10-021D-4A71-90BE-087582B50816}" type="presOf" srcId="{3C0CD118-A2C4-4271-B0E3-458A6EFB11EC}" destId="{8AB94081-8986-4C32-A015-53360D20953D}" srcOrd="0" destOrd="0" presId="urn:microsoft.com/office/officeart/2005/8/layout/cycle2"/>
    <dgm:cxn modelId="{81F7E43B-8543-42F2-AC28-9DF5FA4FE4C1}" type="presOf" srcId="{55338251-505A-4545-8306-9FD8C680D413}" destId="{303837F1-DE5F-4CD2-A16A-4D5279502EA8}" srcOrd="0" destOrd="0" presId="urn:microsoft.com/office/officeart/2005/8/layout/cycle2"/>
    <dgm:cxn modelId="{00CFEE6E-DB97-4AB7-B9B2-1B6075EF02C5}" type="presOf" srcId="{55338251-505A-4545-8306-9FD8C680D413}" destId="{8C7BB7FC-BFA1-4DDE-A4FB-EED892E45EE6}" srcOrd="1" destOrd="0" presId="urn:microsoft.com/office/officeart/2005/8/layout/cycle2"/>
    <dgm:cxn modelId="{614E1282-DE85-46D1-A2F7-FE6664FF20AC}" type="presOf" srcId="{518260FE-D44B-4B0A-BAF8-6BD77C43AF53}" destId="{C4F18176-E53E-436F-A8E9-4D9B34CE0813}" srcOrd="0" destOrd="0" presId="urn:microsoft.com/office/officeart/2005/8/layout/cycle2"/>
    <dgm:cxn modelId="{FBFCD491-AE5F-4B91-B27B-A123F5A4007E}" type="presOf" srcId="{81C705C5-E304-4C02-9D76-EA00E0D06194}" destId="{640356CA-7C1E-4107-9BF5-62FEE8C6F89D}" srcOrd="1" destOrd="0" presId="urn:microsoft.com/office/officeart/2005/8/layout/cycle2"/>
    <dgm:cxn modelId="{DFDDBDC0-7B9F-48AE-98E0-5BCA0B6B9B82}" srcId="{72634A61-C9DD-4B72-80DC-73D8C6367242}" destId="{687F3AA7-A7A6-44DD-9B8F-FE46C581F851}" srcOrd="2" destOrd="0" parTransId="{ABACD817-79B4-4B52-9324-25A25F33397F}" sibTransId="{3C0CD118-A2C4-4271-B0E3-458A6EFB11EC}"/>
    <dgm:cxn modelId="{B110CEC5-3502-4D43-9EA3-197B2821FA32}" type="presOf" srcId="{01FD5BB1-EB73-4D76-A2E0-926FF13E7E91}" destId="{D051382F-DE43-429D-A9BB-DEC4A4280B97}" srcOrd="0" destOrd="0" presId="urn:microsoft.com/office/officeart/2005/8/layout/cycle2"/>
    <dgm:cxn modelId="{500689E3-85F2-4E6A-AD01-3DD38F6C7080}" type="presOf" srcId="{81C705C5-E304-4C02-9D76-EA00E0D06194}" destId="{A10533C6-ACA3-433C-B939-545C690647F8}" srcOrd="0" destOrd="0" presId="urn:microsoft.com/office/officeart/2005/8/layout/cycle2"/>
    <dgm:cxn modelId="{33CC4AFB-8AA4-434B-8BF7-E312835A2154}" type="presOf" srcId="{72634A61-C9DD-4B72-80DC-73D8C6367242}" destId="{B07D8834-9AEF-4BEE-A4C7-842C96BD7A81}" srcOrd="0" destOrd="0" presId="urn:microsoft.com/office/officeart/2005/8/layout/cycle2"/>
    <dgm:cxn modelId="{A558C4FD-5C8C-4698-BA2D-51299405ABEE}" type="presOf" srcId="{3C0CD118-A2C4-4271-B0E3-458A6EFB11EC}" destId="{3A485EFA-41AC-4455-B12C-3B5E1551B676}" srcOrd="1" destOrd="0" presId="urn:microsoft.com/office/officeart/2005/8/layout/cycle2"/>
    <dgm:cxn modelId="{6AD17704-14A4-43EC-A150-4D2B3CB12A97}" type="presParOf" srcId="{B07D8834-9AEF-4BEE-A4C7-842C96BD7A81}" destId="{C4F18176-E53E-436F-A8E9-4D9B34CE0813}" srcOrd="0" destOrd="0" presId="urn:microsoft.com/office/officeart/2005/8/layout/cycle2"/>
    <dgm:cxn modelId="{40F09EAE-8065-4BC8-82F7-B2D63FDAE16D}" type="presParOf" srcId="{B07D8834-9AEF-4BEE-A4C7-842C96BD7A81}" destId="{A10533C6-ACA3-433C-B939-545C690647F8}" srcOrd="1" destOrd="0" presId="urn:microsoft.com/office/officeart/2005/8/layout/cycle2"/>
    <dgm:cxn modelId="{FF53B001-CA78-48B2-B66C-8F8ED50E7464}" type="presParOf" srcId="{A10533C6-ACA3-433C-B939-545C690647F8}" destId="{640356CA-7C1E-4107-9BF5-62FEE8C6F89D}" srcOrd="0" destOrd="0" presId="urn:microsoft.com/office/officeart/2005/8/layout/cycle2"/>
    <dgm:cxn modelId="{80214680-7A9B-4A1F-B5E6-95B054C24D2E}" type="presParOf" srcId="{B07D8834-9AEF-4BEE-A4C7-842C96BD7A81}" destId="{D051382F-DE43-429D-A9BB-DEC4A4280B97}" srcOrd="2" destOrd="0" presId="urn:microsoft.com/office/officeart/2005/8/layout/cycle2"/>
    <dgm:cxn modelId="{2DC9721D-BBE7-41D6-9D92-681AEDD4F593}" type="presParOf" srcId="{B07D8834-9AEF-4BEE-A4C7-842C96BD7A81}" destId="{303837F1-DE5F-4CD2-A16A-4D5279502EA8}" srcOrd="3" destOrd="0" presId="urn:microsoft.com/office/officeart/2005/8/layout/cycle2"/>
    <dgm:cxn modelId="{1CD364FB-3622-4417-8316-C4D78754A693}" type="presParOf" srcId="{303837F1-DE5F-4CD2-A16A-4D5279502EA8}" destId="{8C7BB7FC-BFA1-4DDE-A4FB-EED892E45EE6}" srcOrd="0" destOrd="0" presId="urn:microsoft.com/office/officeart/2005/8/layout/cycle2"/>
    <dgm:cxn modelId="{621EE136-74E4-4F2A-8261-30FF154A5C14}" type="presParOf" srcId="{B07D8834-9AEF-4BEE-A4C7-842C96BD7A81}" destId="{CBA315AE-7413-4FC5-A673-86AC313BDDA0}" srcOrd="4" destOrd="0" presId="urn:microsoft.com/office/officeart/2005/8/layout/cycle2"/>
    <dgm:cxn modelId="{650AF749-E441-4E66-BE07-0BB40CEF4739}" type="presParOf" srcId="{B07D8834-9AEF-4BEE-A4C7-842C96BD7A81}" destId="{8AB94081-8986-4C32-A015-53360D20953D}" srcOrd="5" destOrd="0" presId="urn:microsoft.com/office/officeart/2005/8/layout/cycle2"/>
    <dgm:cxn modelId="{2B95565B-CB2E-4236-A0EB-D31291A5119F}" type="presParOf" srcId="{8AB94081-8986-4C32-A015-53360D20953D}" destId="{3A485EFA-41AC-4455-B12C-3B5E1551B6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2C9758-220B-48B2-A30E-934265ADCD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351585-4365-4271-9F6B-301F5B48F9E4}">
      <dgm:prSet phldrT="[Text]"/>
      <dgm:spPr>
        <a:solidFill>
          <a:srgbClr val="CCD8D9"/>
        </a:solidFill>
      </dgm:spPr>
      <dgm:t>
        <a:bodyPr/>
        <a:lstStyle/>
        <a:p>
          <a:r>
            <a:rPr lang="en-US" dirty="0"/>
            <a:t>Process</a:t>
          </a:r>
        </a:p>
      </dgm:t>
    </dgm:pt>
    <dgm:pt modelId="{5E288AB1-D081-4893-8791-B5DBA5FEEC39}" type="parTrans" cxnId="{B3860ABA-7261-41CE-B40C-8DD839918C2A}">
      <dgm:prSet/>
      <dgm:spPr/>
      <dgm:t>
        <a:bodyPr/>
        <a:lstStyle/>
        <a:p>
          <a:endParaRPr lang="en-US"/>
        </a:p>
      </dgm:t>
    </dgm:pt>
    <dgm:pt modelId="{826BDDF7-F206-45F4-8734-55B67E02B1B2}" type="sibTrans" cxnId="{B3860ABA-7261-41CE-B40C-8DD839918C2A}">
      <dgm:prSet/>
      <dgm:spPr/>
      <dgm:t>
        <a:bodyPr/>
        <a:lstStyle/>
        <a:p>
          <a:endParaRPr lang="en-US"/>
        </a:p>
      </dgm:t>
    </dgm:pt>
    <dgm:pt modelId="{394A0360-CD88-424C-B685-9B68D48FF914}">
      <dgm:prSet phldrT="[Text]"/>
      <dgm:spPr/>
      <dgm:t>
        <a:bodyPr/>
        <a:lstStyle/>
        <a:p>
          <a:r>
            <a:rPr lang="en-US" dirty="0"/>
            <a:t>Develop simplified, efficient, and well-documented business processes and procedures</a:t>
          </a:r>
        </a:p>
      </dgm:t>
    </dgm:pt>
    <dgm:pt modelId="{714F62B1-54A2-4E77-850D-66058AFB86E0}" type="parTrans" cxnId="{9348F280-9936-496A-9D55-343857F85EC6}">
      <dgm:prSet/>
      <dgm:spPr/>
      <dgm:t>
        <a:bodyPr/>
        <a:lstStyle/>
        <a:p>
          <a:endParaRPr lang="en-US"/>
        </a:p>
      </dgm:t>
    </dgm:pt>
    <dgm:pt modelId="{A2992657-DA25-4C64-9EB7-3D5100607D19}" type="sibTrans" cxnId="{9348F280-9936-496A-9D55-343857F85EC6}">
      <dgm:prSet/>
      <dgm:spPr/>
      <dgm:t>
        <a:bodyPr/>
        <a:lstStyle/>
        <a:p>
          <a:endParaRPr lang="en-US"/>
        </a:p>
      </dgm:t>
    </dgm:pt>
    <dgm:pt modelId="{35F5C5E7-82A5-4719-AAFB-1ECED13020D8}">
      <dgm:prSet phldrT="[Text]"/>
      <dgm:spPr/>
      <dgm:t>
        <a:bodyPr/>
        <a:lstStyle/>
        <a:p>
          <a:r>
            <a:rPr lang="en-US" dirty="0"/>
            <a:t>Eliminate manual processes, workarounds, and paper-dependency where possible</a:t>
          </a:r>
        </a:p>
      </dgm:t>
    </dgm:pt>
    <dgm:pt modelId="{0F81F649-2E97-4533-9E37-8D4B25AA39DA}" type="parTrans" cxnId="{E542045A-1F6F-41D6-94A9-9A305F9B0CFE}">
      <dgm:prSet/>
      <dgm:spPr/>
      <dgm:t>
        <a:bodyPr/>
        <a:lstStyle/>
        <a:p>
          <a:endParaRPr lang="en-US"/>
        </a:p>
      </dgm:t>
    </dgm:pt>
    <dgm:pt modelId="{3FD5DC7E-EF44-4AD2-B63E-883EE3B1ADD9}" type="sibTrans" cxnId="{E542045A-1F6F-41D6-94A9-9A305F9B0CFE}">
      <dgm:prSet/>
      <dgm:spPr/>
      <dgm:t>
        <a:bodyPr/>
        <a:lstStyle/>
        <a:p>
          <a:endParaRPr lang="en-US"/>
        </a:p>
      </dgm:t>
    </dgm:pt>
    <dgm:pt modelId="{ADF48EAB-8A67-4555-8DCB-E1152A31A900}" type="pres">
      <dgm:prSet presAssocID="{9C2C9758-220B-48B2-A30E-934265ADCD4E}" presName="linear" presStyleCnt="0">
        <dgm:presLayoutVars>
          <dgm:animLvl val="lvl"/>
          <dgm:resizeHandles val="exact"/>
        </dgm:presLayoutVars>
      </dgm:prSet>
      <dgm:spPr/>
    </dgm:pt>
    <dgm:pt modelId="{D398D039-24A6-41A9-8C03-B66EB4C208E9}" type="pres">
      <dgm:prSet presAssocID="{46351585-4365-4271-9F6B-301F5B48F9E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47F1E82-38F9-4E83-83B4-9D30E166CC64}" type="pres">
      <dgm:prSet presAssocID="{46351585-4365-4271-9F6B-301F5B48F9E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B96C64F-9DDB-490B-8E21-CC170AA58E1F}" type="presOf" srcId="{35F5C5E7-82A5-4719-AAFB-1ECED13020D8}" destId="{547F1E82-38F9-4E83-83B4-9D30E166CC64}" srcOrd="0" destOrd="1" presId="urn:microsoft.com/office/officeart/2005/8/layout/vList2"/>
    <dgm:cxn modelId="{E542045A-1F6F-41D6-94A9-9A305F9B0CFE}" srcId="{46351585-4365-4271-9F6B-301F5B48F9E4}" destId="{35F5C5E7-82A5-4719-AAFB-1ECED13020D8}" srcOrd="1" destOrd="0" parTransId="{0F81F649-2E97-4533-9E37-8D4B25AA39DA}" sibTransId="{3FD5DC7E-EF44-4AD2-B63E-883EE3B1ADD9}"/>
    <dgm:cxn modelId="{31DDCA64-A575-4CDD-8B92-A68A4EFFC32B}" type="presOf" srcId="{46351585-4365-4271-9F6B-301F5B48F9E4}" destId="{D398D039-24A6-41A9-8C03-B66EB4C208E9}" srcOrd="0" destOrd="0" presId="urn:microsoft.com/office/officeart/2005/8/layout/vList2"/>
    <dgm:cxn modelId="{9348F280-9936-496A-9D55-343857F85EC6}" srcId="{46351585-4365-4271-9F6B-301F5B48F9E4}" destId="{394A0360-CD88-424C-B685-9B68D48FF914}" srcOrd="0" destOrd="0" parTransId="{714F62B1-54A2-4E77-850D-66058AFB86E0}" sibTransId="{A2992657-DA25-4C64-9EB7-3D5100607D19}"/>
    <dgm:cxn modelId="{B3860ABA-7261-41CE-B40C-8DD839918C2A}" srcId="{9C2C9758-220B-48B2-A30E-934265ADCD4E}" destId="{46351585-4365-4271-9F6B-301F5B48F9E4}" srcOrd="0" destOrd="0" parTransId="{5E288AB1-D081-4893-8791-B5DBA5FEEC39}" sibTransId="{826BDDF7-F206-45F4-8734-55B67E02B1B2}"/>
    <dgm:cxn modelId="{8C909FDC-DBA5-4E3E-AED5-2C15B9514ED3}" type="presOf" srcId="{9C2C9758-220B-48B2-A30E-934265ADCD4E}" destId="{ADF48EAB-8A67-4555-8DCB-E1152A31A900}" srcOrd="0" destOrd="0" presId="urn:microsoft.com/office/officeart/2005/8/layout/vList2"/>
    <dgm:cxn modelId="{902CAFF2-6644-477B-97ED-CACDAAA07891}" type="presOf" srcId="{394A0360-CD88-424C-B685-9B68D48FF914}" destId="{547F1E82-38F9-4E83-83B4-9D30E166CC64}" srcOrd="0" destOrd="0" presId="urn:microsoft.com/office/officeart/2005/8/layout/vList2"/>
    <dgm:cxn modelId="{BE70ECA5-0314-482E-9CE3-8FA9F0BA542C}" type="presParOf" srcId="{ADF48EAB-8A67-4555-8DCB-E1152A31A900}" destId="{D398D039-24A6-41A9-8C03-B66EB4C208E9}" srcOrd="0" destOrd="0" presId="urn:microsoft.com/office/officeart/2005/8/layout/vList2"/>
    <dgm:cxn modelId="{59A6FEBA-52EC-453C-B350-7866A7F37974}" type="presParOf" srcId="{ADF48EAB-8A67-4555-8DCB-E1152A31A900}" destId="{547F1E82-38F9-4E83-83B4-9D30E166CC6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634A61-C9DD-4B72-80DC-73D8C636724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8260FE-D44B-4B0A-BAF8-6BD77C43AF53}">
      <dgm:prSet/>
      <dgm:spPr>
        <a:solidFill>
          <a:srgbClr val="CCD8D9"/>
        </a:solidFill>
      </dgm:spPr>
      <dgm:t>
        <a:bodyPr/>
        <a:lstStyle/>
        <a:p>
          <a:r>
            <a:rPr lang="en-US" dirty="0"/>
            <a:t>Process</a:t>
          </a:r>
        </a:p>
      </dgm:t>
    </dgm:pt>
    <dgm:pt modelId="{99116879-7219-4E01-A69C-1D9E901C1987}" type="parTrans" cxnId="{11781600-EC5B-47B2-B3EA-CD0E19D258BE}">
      <dgm:prSet/>
      <dgm:spPr/>
      <dgm:t>
        <a:bodyPr/>
        <a:lstStyle/>
        <a:p>
          <a:endParaRPr lang="en-US"/>
        </a:p>
      </dgm:t>
    </dgm:pt>
    <dgm:pt modelId="{81C705C5-E304-4C02-9D76-EA00E0D06194}" type="sibTrans" cxnId="{11781600-EC5B-47B2-B3EA-CD0E19D258BE}">
      <dgm:prSet/>
      <dgm:spPr/>
      <dgm:t>
        <a:bodyPr/>
        <a:lstStyle/>
        <a:p>
          <a:endParaRPr lang="en-US" dirty="0"/>
        </a:p>
      </dgm:t>
    </dgm:pt>
    <dgm:pt modelId="{01FD5BB1-EB73-4D76-A2E0-926FF13E7E91}">
      <dgm:prSet/>
      <dgm:spPr>
        <a:solidFill>
          <a:srgbClr val="86A4AC"/>
        </a:solidFill>
      </dgm:spPr>
      <dgm:t>
        <a:bodyPr/>
        <a:lstStyle/>
        <a:p>
          <a:r>
            <a:rPr lang="en-US" b="1" dirty="0"/>
            <a:t>People</a:t>
          </a:r>
          <a:r>
            <a:rPr lang="en-US" dirty="0"/>
            <a:t> </a:t>
          </a:r>
        </a:p>
      </dgm:t>
    </dgm:pt>
    <dgm:pt modelId="{41188D31-871F-46C0-8E2F-1189BAECA1DD}" type="parTrans" cxnId="{694E8503-ECD1-40D6-8635-A3416B4E5FEC}">
      <dgm:prSet/>
      <dgm:spPr/>
      <dgm:t>
        <a:bodyPr/>
        <a:lstStyle/>
        <a:p>
          <a:endParaRPr lang="en-US"/>
        </a:p>
      </dgm:t>
    </dgm:pt>
    <dgm:pt modelId="{55338251-505A-4545-8306-9FD8C680D413}" type="sibTrans" cxnId="{694E8503-ECD1-40D6-8635-A3416B4E5FEC}">
      <dgm:prSet/>
      <dgm:spPr/>
      <dgm:t>
        <a:bodyPr/>
        <a:lstStyle/>
        <a:p>
          <a:endParaRPr lang="en-US" dirty="0"/>
        </a:p>
      </dgm:t>
    </dgm:pt>
    <dgm:pt modelId="{687F3AA7-A7A6-44DD-9B8F-FE46C581F851}">
      <dgm:prSet/>
      <dgm:spPr>
        <a:solidFill>
          <a:srgbClr val="B06C50"/>
        </a:solidFill>
      </dgm:spPr>
      <dgm:t>
        <a:bodyPr/>
        <a:lstStyle/>
        <a:p>
          <a:r>
            <a:rPr lang="en-US" dirty="0"/>
            <a:t>Technology </a:t>
          </a:r>
        </a:p>
      </dgm:t>
    </dgm:pt>
    <dgm:pt modelId="{ABACD817-79B4-4B52-9324-25A25F33397F}" type="parTrans" cxnId="{DFDDBDC0-7B9F-48AE-98E0-5BCA0B6B9B82}">
      <dgm:prSet/>
      <dgm:spPr/>
      <dgm:t>
        <a:bodyPr/>
        <a:lstStyle/>
        <a:p>
          <a:endParaRPr lang="en-US"/>
        </a:p>
      </dgm:t>
    </dgm:pt>
    <dgm:pt modelId="{3C0CD118-A2C4-4271-B0E3-458A6EFB11EC}" type="sibTrans" cxnId="{DFDDBDC0-7B9F-48AE-98E0-5BCA0B6B9B82}">
      <dgm:prSet/>
      <dgm:spPr/>
      <dgm:t>
        <a:bodyPr/>
        <a:lstStyle/>
        <a:p>
          <a:endParaRPr lang="en-US" dirty="0"/>
        </a:p>
      </dgm:t>
    </dgm:pt>
    <dgm:pt modelId="{B07D8834-9AEF-4BEE-A4C7-842C96BD7A81}" type="pres">
      <dgm:prSet presAssocID="{72634A61-C9DD-4B72-80DC-73D8C6367242}" presName="cycle" presStyleCnt="0">
        <dgm:presLayoutVars>
          <dgm:dir/>
          <dgm:resizeHandles val="exact"/>
        </dgm:presLayoutVars>
      </dgm:prSet>
      <dgm:spPr/>
    </dgm:pt>
    <dgm:pt modelId="{C4F18176-E53E-436F-A8E9-4D9B34CE0813}" type="pres">
      <dgm:prSet presAssocID="{518260FE-D44B-4B0A-BAF8-6BD77C43AF53}" presName="node" presStyleLbl="node1" presStyleIdx="0" presStyleCnt="3" custRadScaleRad="99986" custRadScaleInc="-1308">
        <dgm:presLayoutVars>
          <dgm:bulletEnabled val="1"/>
        </dgm:presLayoutVars>
      </dgm:prSet>
      <dgm:spPr/>
    </dgm:pt>
    <dgm:pt modelId="{A10533C6-ACA3-433C-B939-545C690647F8}" type="pres">
      <dgm:prSet presAssocID="{81C705C5-E304-4C02-9D76-EA00E0D06194}" presName="sibTrans" presStyleLbl="sibTrans2D1" presStyleIdx="0" presStyleCnt="3"/>
      <dgm:spPr/>
    </dgm:pt>
    <dgm:pt modelId="{640356CA-7C1E-4107-9BF5-62FEE8C6F89D}" type="pres">
      <dgm:prSet presAssocID="{81C705C5-E304-4C02-9D76-EA00E0D06194}" presName="connectorText" presStyleLbl="sibTrans2D1" presStyleIdx="0" presStyleCnt="3"/>
      <dgm:spPr/>
    </dgm:pt>
    <dgm:pt modelId="{D051382F-DE43-429D-A9BB-DEC4A4280B97}" type="pres">
      <dgm:prSet presAssocID="{01FD5BB1-EB73-4D76-A2E0-926FF13E7E91}" presName="node" presStyleLbl="node1" presStyleIdx="1" presStyleCnt="3">
        <dgm:presLayoutVars>
          <dgm:bulletEnabled val="1"/>
        </dgm:presLayoutVars>
      </dgm:prSet>
      <dgm:spPr/>
    </dgm:pt>
    <dgm:pt modelId="{303837F1-DE5F-4CD2-A16A-4D5279502EA8}" type="pres">
      <dgm:prSet presAssocID="{55338251-505A-4545-8306-9FD8C680D413}" presName="sibTrans" presStyleLbl="sibTrans2D1" presStyleIdx="1" presStyleCnt="3"/>
      <dgm:spPr/>
    </dgm:pt>
    <dgm:pt modelId="{8C7BB7FC-BFA1-4DDE-A4FB-EED892E45EE6}" type="pres">
      <dgm:prSet presAssocID="{55338251-505A-4545-8306-9FD8C680D413}" presName="connectorText" presStyleLbl="sibTrans2D1" presStyleIdx="1" presStyleCnt="3"/>
      <dgm:spPr/>
    </dgm:pt>
    <dgm:pt modelId="{CBA315AE-7413-4FC5-A673-86AC313BDDA0}" type="pres">
      <dgm:prSet presAssocID="{687F3AA7-A7A6-44DD-9B8F-FE46C581F851}" presName="node" presStyleLbl="node1" presStyleIdx="2" presStyleCnt="3">
        <dgm:presLayoutVars>
          <dgm:bulletEnabled val="1"/>
        </dgm:presLayoutVars>
      </dgm:prSet>
      <dgm:spPr/>
    </dgm:pt>
    <dgm:pt modelId="{8AB94081-8986-4C32-A015-53360D20953D}" type="pres">
      <dgm:prSet presAssocID="{3C0CD118-A2C4-4271-B0E3-458A6EFB11EC}" presName="sibTrans" presStyleLbl="sibTrans2D1" presStyleIdx="2" presStyleCnt="3"/>
      <dgm:spPr/>
    </dgm:pt>
    <dgm:pt modelId="{3A485EFA-41AC-4455-B12C-3B5E1551B676}" type="pres">
      <dgm:prSet presAssocID="{3C0CD118-A2C4-4271-B0E3-458A6EFB11EC}" presName="connectorText" presStyleLbl="sibTrans2D1" presStyleIdx="2" presStyleCnt="3"/>
      <dgm:spPr/>
    </dgm:pt>
  </dgm:ptLst>
  <dgm:cxnLst>
    <dgm:cxn modelId="{11781600-EC5B-47B2-B3EA-CD0E19D258BE}" srcId="{72634A61-C9DD-4B72-80DC-73D8C6367242}" destId="{518260FE-D44B-4B0A-BAF8-6BD77C43AF53}" srcOrd="0" destOrd="0" parTransId="{99116879-7219-4E01-A69C-1D9E901C1987}" sibTransId="{81C705C5-E304-4C02-9D76-EA00E0D06194}"/>
    <dgm:cxn modelId="{694E8503-ECD1-40D6-8635-A3416B4E5FEC}" srcId="{72634A61-C9DD-4B72-80DC-73D8C6367242}" destId="{01FD5BB1-EB73-4D76-A2E0-926FF13E7E91}" srcOrd="1" destOrd="0" parTransId="{41188D31-871F-46C0-8E2F-1189BAECA1DD}" sibTransId="{55338251-505A-4545-8306-9FD8C680D413}"/>
    <dgm:cxn modelId="{CD9E710C-F366-4AD5-89BD-6C054ACF4E83}" type="presOf" srcId="{687F3AA7-A7A6-44DD-9B8F-FE46C581F851}" destId="{CBA315AE-7413-4FC5-A673-86AC313BDDA0}" srcOrd="0" destOrd="0" presId="urn:microsoft.com/office/officeart/2005/8/layout/cycle2"/>
    <dgm:cxn modelId="{AA937F10-021D-4A71-90BE-087582B50816}" type="presOf" srcId="{3C0CD118-A2C4-4271-B0E3-458A6EFB11EC}" destId="{8AB94081-8986-4C32-A015-53360D20953D}" srcOrd="0" destOrd="0" presId="urn:microsoft.com/office/officeart/2005/8/layout/cycle2"/>
    <dgm:cxn modelId="{81F7E43B-8543-42F2-AC28-9DF5FA4FE4C1}" type="presOf" srcId="{55338251-505A-4545-8306-9FD8C680D413}" destId="{303837F1-DE5F-4CD2-A16A-4D5279502EA8}" srcOrd="0" destOrd="0" presId="urn:microsoft.com/office/officeart/2005/8/layout/cycle2"/>
    <dgm:cxn modelId="{00CFEE6E-DB97-4AB7-B9B2-1B6075EF02C5}" type="presOf" srcId="{55338251-505A-4545-8306-9FD8C680D413}" destId="{8C7BB7FC-BFA1-4DDE-A4FB-EED892E45EE6}" srcOrd="1" destOrd="0" presId="urn:microsoft.com/office/officeart/2005/8/layout/cycle2"/>
    <dgm:cxn modelId="{614E1282-DE85-46D1-A2F7-FE6664FF20AC}" type="presOf" srcId="{518260FE-D44B-4B0A-BAF8-6BD77C43AF53}" destId="{C4F18176-E53E-436F-A8E9-4D9B34CE0813}" srcOrd="0" destOrd="0" presId="urn:microsoft.com/office/officeart/2005/8/layout/cycle2"/>
    <dgm:cxn modelId="{FBFCD491-AE5F-4B91-B27B-A123F5A4007E}" type="presOf" srcId="{81C705C5-E304-4C02-9D76-EA00E0D06194}" destId="{640356CA-7C1E-4107-9BF5-62FEE8C6F89D}" srcOrd="1" destOrd="0" presId="urn:microsoft.com/office/officeart/2005/8/layout/cycle2"/>
    <dgm:cxn modelId="{DFDDBDC0-7B9F-48AE-98E0-5BCA0B6B9B82}" srcId="{72634A61-C9DD-4B72-80DC-73D8C6367242}" destId="{687F3AA7-A7A6-44DD-9B8F-FE46C581F851}" srcOrd="2" destOrd="0" parTransId="{ABACD817-79B4-4B52-9324-25A25F33397F}" sibTransId="{3C0CD118-A2C4-4271-B0E3-458A6EFB11EC}"/>
    <dgm:cxn modelId="{B110CEC5-3502-4D43-9EA3-197B2821FA32}" type="presOf" srcId="{01FD5BB1-EB73-4D76-A2E0-926FF13E7E91}" destId="{D051382F-DE43-429D-A9BB-DEC4A4280B97}" srcOrd="0" destOrd="0" presId="urn:microsoft.com/office/officeart/2005/8/layout/cycle2"/>
    <dgm:cxn modelId="{500689E3-85F2-4E6A-AD01-3DD38F6C7080}" type="presOf" srcId="{81C705C5-E304-4C02-9D76-EA00E0D06194}" destId="{A10533C6-ACA3-433C-B939-545C690647F8}" srcOrd="0" destOrd="0" presId="urn:microsoft.com/office/officeart/2005/8/layout/cycle2"/>
    <dgm:cxn modelId="{33CC4AFB-8AA4-434B-8BF7-E312835A2154}" type="presOf" srcId="{72634A61-C9DD-4B72-80DC-73D8C6367242}" destId="{B07D8834-9AEF-4BEE-A4C7-842C96BD7A81}" srcOrd="0" destOrd="0" presId="urn:microsoft.com/office/officeart/2005/8/layout/cycle2"/>
    <dgm:cxn modelId="{A558C4FD-5C8C-4698-BA2D-51299405ABEE}" type="presOf" srcId="{3C0CD118-A2C4-4271-B0E3-458A6EFB11EC}" destId="{3A485EFA-41AC-4455-B12C-3B5E1551B676}" srcOrd="1" destOrd="0" presId="urn:microsoft.com/office/officeart/2005/8/layout/cycle2"/>
    <dgm:cxn modelId="{6AD17704-14A4-43EC-A150-4D2B3CB12A97}" type="presParOf" srcId="{B07D8834-9AEF-4BEE-A4C7-842C96BD7A81}" destId="{C4F18176-E53E-436F-A8E9-4D9B34CE0813}" srcOrd="0" destOrd="0" presId="urn:microsoft.com/office/officeart/2005/8/layout/cycle2"/>
    <dgm:cxn modelId="{40F09EAE-8065-4BC8-82F7-B2D63FDAE16D}" type="presParOf" srcId="{B07D8834-9AEF-4BEE-A4C7-842C96BD7A81}" destId="{A10533C6-ACA3-433C-B939-545C690647F8}" srcOrd="1" destOrd="0" presId="urn:microsoft.com/office/officeart/2005/8/layout/cycle2"/>
    <dgm:cxn modelId="{FF53B001-CA78-48B2-B66C-8F8ED50E7464}" type="presParOf" srcId="{A10533C6-ACA3-433C-B939-545C690647F8}" destId="{640356CA-7C1E-4107-9BF5-62FEE8C6F89D}" srcOrd="0" destOrd="0" presId="urn:microsoft.com/office/officeart/2005/8/layout/cycle2"/>
    <dgm:cxn modelId="{80214680-7A9B-4A1F-B5E6-95B054C24D2E}" type="presParOf" srcId="{B07D8834-9AEF-4BEE-A4C7-842C96BD7A81}" destId="{D051382F-DE43-429D-A9BB-DEC4A4280B97}" srcOrd="2" destOrd="0" presId="urn:microsoft.com/office/officeart/2005/8/layout/cycle2"/>
    <dgm:cxn modelId="{2DC9721D-BBE7-41D6-9D92-681AEDD4F593}" type="presParOf" srcId="{B07D8834-9AEF-4BEE-A4C7-842C96BD7A81}" destId="{303837F1-DE5F-4CD2-A16A-4D5279502EA8}" srcOrd="3" destOrd="0" presId="urn:microsoft.com/office/officeart/2005/8/layout/cycle2"/>
    <dgm:cxn modelId="{1CD364FB-3622-4417-8316-C4D78754A693}" type="presParOf" srcId="{303837F1-DE5F-4CD2-A16A-4D5279502EA8}" destId="{8C7BB7FC-BFA1-4DDE-A4FB-EED892E45EE6}" srcOrd="0" destOrd="0" presId="urn:microsoft.com/office/officeart/2005/8/layout/cycle2"/>
    <dgm:cxn modelId="{621EE136-74E4-4F2A-8261-30FF154A5C14}" type="presParOf" srcId="{B07D8834-9AEF-4BEE-A4C7-842C96BD7A81}" destId="{CBA315AE-7413-4FC5-A673-86AC313BDDA0}" srcOrd="4" destOrd="0" presId="urn:microsoft.com/office/officeart/2005/8/layout/cycle2"/>
    <dgm:cxn modelId="{650AF749-E441-4E66-BE07-0BB40CEF4739}" type="presParOf" srcId="{B07D8834-9AEF-4BEE-A4C7-842C96BD7A81}" destId="{8AB94081-8986-4C32-A015-53360D20953D}" srcOrd="5" destOrd="0" presId="urn:microsoft.com/office/officeart/2005/8/layout/cycle2"/>
    <dgm:cxn modelId="{2B95565B-CB2E-4236-A0EB-D31291A5119F}" type="presParOf" srcId="{8AB94081-8986-4C32-A015-53360D20953D}" destId="{3A485EFA-41AC-4455-B12C-3B5E1551B6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2C9758-220B-48B2-A30E-934265ADCD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4D218F-8AB9-4F48-B598-8D85A1B7E2D7}">
      <dgm:prSet phldrT="[Text]"/>
      <dgm:spPr>
        <a:solidFill>
          <a:srgbClr val="86A4AC"/>
        </a:solidFill>
      </dgm:spPr>
      <dgm:t>
        <a:bodyPr/>
        <a:lstStyle/>
        <a:p>
          <a:r>
            <a:rPr lang="en-US" dirty="0"/>
            <a:t>People – Staff, Employers, Members</a:t>
          </a:r>
        </a:p>
      </dgm:t>
    </dgm:pt>
    <dgm:pt modelId="{D2979F72-D0D1-4114-9F74-36D7228E0B04}" type="parTrans" cxnId="{377DAD34-B897-4594-BFE6-9818085F5F04}">
      <dgm:prSet/>
      <dgm:spPr/>
      <dgm:t>
        <a:bodyPr/>
        <a:lstStyle/>
        <a:p>
          <a:endParaRPr lang="en-US"/>
        </a:p>
      </dgm:t>
    </dgm:pt>
    <dgm:pt modelId="{D1AC2923-2F12-4FCA-8F68-ECC98DAB050E}" type="sibTrans" cxnId="{377DAD34-B897-4594-BFE6-9818085F5F04}">
      <dgm:prSet/>
      <dgm:spPr/>
      <dgm:t>
        <a:bodyPr/>
        <a:lstStyle/>
        <a:p>
          <a:endParaRPr lang="en-US"/>
        </a:p>
      </dgm:t>
    </dgm:pt>
    <dgm:pt modelId="{F89708D5-EF2B-458E-BC69-291126CCBE5E}">
      <dgm:prSet phldrT="[Text]"/>
      <dgm:spPr/>
      <dgm:t>
        <a:bodyPr/>
        <a:lstStyle/>
        <a:p>
          <a:r>
            <a:rPr lang="en-US" dirty="0"/>
            <a:t>Improve employee engagement and strengthen company culture</a:t>
          </a:r>
        </a:p>
      </dgm:t>
    </dgm:pt>
    <dgm:pt modelId="{311CE2FC-41F6-4D4D-9ADE-7EB8B543C837}" type="parTrans" cxnId="{1C37D88A-FAC8-4560-B558-E50C28C739B2}">
      <dgm:prSet/>
      <dgm:spPr/>
      <dgm:t>
        <a:bodyPr/>
        <a:lstStyle/>
        <a:p>
          <a:endParaRPr lang="en-US"/>
        </a:p>
      </dgm:t>
    </dgm:pt>
    <dgm:pt modelId="{AFB1C2AD-8BA0-4ABB-A8A1-B9798FE3A08E}" type="sibTrans" cxnId="{1C37D88A-FAC8-4560-B558-E50C28C739B2}">
      <dgm:prSet/>
      <dgm:spPr/>
      <dgm:t>
        <a:bodyPr/>
        <a:lstStyle/>
        <a:p>
          <a:endParaRPr lang="en-US"/>
        </a:p>
      </dgm:t>
    </dgm:pt>
    <dgm:pt modelId="{4EF058FB-BF60-4C52-8116-F8AB449AAED9}">
      <dgm:prSet/>
      <dgm:spPr/>
      <dgm:t>
        <a:bodyPr/>
        <a:lstStyle/>
        <a:p>
          <a:r>
            <a:rPr lang="en-US" dirty="0"/>
            <a:t>Identify and implement enhancements to employer reporting process</a:t>
          </a:r>
        </a:p>
      </dgm:t>
    </dgm:pt>
    <dgm:pt modelId="{514AA224-D6C8-4008-B7E5-269345F80CCB}" type="parTrans" cxnId="{4BA33A80-D540-45F6-A61E-7FC3A4F5B219}">
      <dgm:prSet/>
      <dgm:spPr/>
      <dgm:t>
        <a:bodyPr/>
        <a:lstStyle/>
        <a:p>
          <a:endParaRPr lang="en-US"/>
        </a:p>
      </dgm:t>
    </dgm:pt>
    <dgm:pt modelId="{28F8277D-26C6-4203-9ABE-D3464638E974}" type="sibTrans" cxnId="{4BA33A80-D540-45F6-A61E-7FC3A4F5B219}">
      <dgm:prSet/>
      <dgm:spPr/>
      <dgm:t>
        <a:bodyPr/>
        <a:lstStyle/>
        <a:p>
          <a:endParaRPr lang="en-US"/>
        </a:p>
      </dgm:t>
    </dgm:pt>
    <dgm:pt modelId="{39FA232F-13AE-4558-AEC2-D63E219B9CED}">
      <dgm:prSet/>
      <dgm:spPr/>
      <dgm:t>
        <a:bodyPr/>
        <a:lstStyle/>
        <a:p>
          <a:r>
            <a:rPr lang="en-US" dirty="0"/>
            <a:t>Enhance customer service experience for members</a:t>
          </a:r>
        </a:p>
      </dgm:t>
    </dgm:pt>
    <dgm:pt modelId="{4AA935CC-627D-4CEE-BF6C-FE81FA41E93B}" type="parTrans" cxnId="{B0BE23A5-E849-45FF-84D8-65079BB82651}">
      <dgm:prSet/>
      <dgm:spPr/>
      <dgm:t>
        <a:bodyPr/>
        <a:lstStyle/>
        <a:p>
          <a:endParaRPr lang="en-US"/>
        </a:p>
      </dgm:t>
    </dgm:pt>
    <dgm:pt modelId="{A88C0BA0-D635-43B9-B6D9-80225D31A704}" type="sibTrans" cxnId="{B0BE23A5-E849-45FF-84D8-65079BB82651}">
      <dgm:prSet/>
      <dgm:spPr/>
      <dgm:t>
        <a:bodyPr/>
        <a:lstStyle/>
        <a:p>
          <a:endParaRPr lang="en-US"/>
        </a:p>
      </dgm:t>
    </dgm:pt>
    <dgm:pt modelId="{ADF48EAB-8A67-4555-8DCB-E1152A31A900}" type="pres">
      <dgm:prSet presAssocID="{9C2C9758-220B-48B2-A30E-934265ADCD4E}" presName="linear" presStyleCnt="0">
        <dgm:presLayoutVars>
          <dgm:animLvl val="lvl"/>
          <dgm:resizeHandles val="exact"/>
        </dgm:presLayoutVars>
      </dgm:prSet>
      <dgm:spPr/>
    </dgm:pt>
    <dgm:pt modelId="{4FD3F949-3561-4066-8A25-6E4C776ED60C}" type="pres">
      <dgm:prSet presAssocID="{FC4D218F-8AB9-4F48-B598-8D85A1B7E2D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E182754-E4CD-41B3-93D5-E3D62FF9A99E}" type="pres">
      <dgm:prSet presAssocID="{FC4D218F-8AB9-4F48-B598-8D85A1B7E2D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02B542C-497B-40B4-ABDF-9A03D5A2CDCA}" type="presOf" srcId="{39FA232F-13AE-4558-AEC2-D63E219B9CED}" destId="{BE182754-E4CD-41B3-93D5-E3D62FF9A99E}" srcOrd="0" destOrd="2" presId="urn:microsoft.com/office/officeart/2005/8/layout/vList2"/>
    <dgm:cxn modelId="{377DAD34-B897-4594-BFE6-9818085F5F04}" srcId="{9C2C9758-220B-48B2-A30E-934265ADCD4E}" destId="{FC4D218F-8AB9-4F48-B598-8D85A1B7E2D7}" srcOrd="0" destOrd="0" parTransId="{D2979F72-D0D1-4114-9F74-36D7228E0B04}" sibTransId="{D1AC2923-2F12-4FCA-8F68-ECC98DAB050E}"/>
    <dgm:cxn modelId="{12968543-BEBD-458D-974E-E38B49008983}" type="presOf" srcId="{F89708D5-EF2B-458E-BC69-291126CCBE5E}" destId="{BE182754-E4CD-41B3-93D5-E3D62FF9A99E}" srcOrd="0" destOrd="0" presId="urn:microsoft.com/office/officeart/2005/8/layout/vList2"/>
    <dgm:cxn modelId="{4BA33A80-D540-45F6-A61E-7FC3A4F5B219}" srcId="{FC4D218F-8AB9-4F48-B598-8D85A1B7E2D7}" destId="{4EF058FB-BF60-4C52-8116-F8AB449AAED9}" srcOrd="1" destOrd="0" parTransId="{514AA224-D6C8-4008-B7E5-269345F80CCB}" sibTransId="{28F8277D-26C6-4203-9ABE-D3464638E974}"/>
    <dgm:cxn modelId="{1C37D88A-FAC8-4560-B558-E50C28C739B2}" srcId="{FC4D218F-8AB9-4F48-B598-8D85A1B7E2D7}" destId="{F89708D5-EF2B-458E-BC69-291126CCBE5E}" srcOrd="0" destOrd="0" parTransId="{311CE2FC-41F6-4D4D-9ADE-7EB8B543C837}" sibTransId="{AFB1C2AD-8BA0-4ABB-A8A1-B9798FE3A08E}"/>
    <dgm:cxn modelId="{22630F9A-BC84-4196-A75E-D6D2A01BD935}" type="presOf" srcId="{FC4D218F-8AB9-4F48-B598-8D85A1B7E2D7}" destId="{4FD3F949-3561-4066-8A25-6E4C776ED60C}" srcOrd="0" destOrd="0" presId="urn:microsoft.com/office/officeart/2005/8/layout/vList2"/>
    <dgm:cxn modelId="{B0BE23A5-E849-45FF-84D8-65079BB82651}" srcId="{FC4D218F-8AB9-4F48-B598-8D85A1B7E2D7}" destId="{39FA232F-13AE-4558-AEC2-D63E219B9CED}" srcOrd="2" destOrd="0" parTransId="{4AA935CC-627D-4CEE-BF6C-FE81FA41E93B}" sibTransId="{A88C0BA0-D635-43B9-B6D9-80225D31A704}"/>
    <dgm:cxn modelId="{0C6E3AAB-84E1-4C9E-9E1F-AD0B6AFD84C7}" type="presOf" srcId="{4EF058FB-BF60-4C52-8116-F8AB449AAED9}" destId="{BE182754-E4CD-41B3-93D5-E3D62FF9A99E}" srcOrd="0" destOrd="1" presId="urn:microsoft.com/office/officeart/2005/8/layout/vList2"/>
    <dgm:cxn modelId="{8C909FDC-DBA5-4E3E-AED5-2C15B9514ED3}" type="presOf" srcId="{9C2C9758-220B-48B2-A30E-934265ADCD4E}" destId="{ADF48EAB-8A67-4555-8DCB-E1152A31A900}" srcOrd="0" destOrd="0" presId="urn:microsoft.com/office/officeart/2005/8/layout/vList2"/>
    <dgm:cxn modelId="{BF6EAB62-4267-4F5A-BB5C-491F16A2C2BA}" type="presParOf" srcId="{ADF48EAB-8A67-4555-8DCB-E1152A31A900}" destId="{4FD3F949-3561-4066-8A25-6E4C776ED60C}" srcOrd="0" destOrd="0" presId="urn:microsoft.com/office/officeart/2005/8/layout/vList2"/>
    <dgm:cxn modelId="{3450F8AA-3028-4E80-8CAA-456B60AEDA8D}" type="presParOf" srcId="{ADF48EAB-8A67-4555-8DCB-E1152A31A900}" destId="{BE182754-E4CD-41B3-93D5-E3D62FF9A99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634A61-C9DD-4B72-80DC-73D8C636724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8260FE-D44B-4B0A-BAF8-6BD77C43AF53}">
      <dgm:prSet/>
      <dgm:spPr>
        <a:solidFill>
          <a:srgbClr val="CCD8D9"/>
        </a:solidFill>
      </dgm:spPr>
      <dgm:t>
        <a:bodyPr/>
        <a:lstStyle/>
        <a:p>
          <a:r>
            <a:rPr lang="en-US" dirty="0"/>
            <a:t>Process</a:t>
          </a:r>
        </a:p>
      </dgm:t>
    </dgm:pt>
    <dgm:pt modelId="{99116879-7219-4E01-A69C-1D9E901C1987}" type="parTrans" cxnId="{11781600-EC5B-47B2-B3EA-CD0E19D258BE}">
      <dgm:prSet/>
      <dgm:spPr/>
      <dgm:t>
        <a:bodyPr/>
        <a:lstStyle/>
        <a:p>
          <a:endParaRPr lang="en-US"/>
        </a:p>
      </dgm:t>
    </dgm:pt>
    <dgm:pt modelId="{81C705C5-E304-4C02-9D76-EA00E0D06194}" type="sibTrans" cxnId="{11781600-EC5B-47B2-B3EA-CD0E19D258BE}">
      <dgm:prSet/>
      <dgm:spPr/>
      <dgm:t>
        <a:bodyPr/>
        <a:lstStyle/>
        <a:p>
          <a:endParaRPr lang="en-US" dirty="0"/>
        </a:p>
      </dgm:t>
    </dgm:pt>
    <dgm:pt modelId="{01FD5BB1-EB73-4D76-A2E0-926FF13E7E91}">
      <dgm:prSet/>
      <dgm:spPr>
        <a:solidFill>
          <a:srgbClr val="86A4AC"/>
        </a:solidFill>
      </dgm:spPr>
      <dgm:t>
        <a:bodyPr/>
        <a:lstStyle/>
        <a:p>
          <a:r>
            <a:rPr lang="en-US" dirty="0"/>
            <a:t>People </a:t>
          </a:r>
        </a:p>
      </dgm:t>
    </dgm:pt>
    <dgm:pt modelId="{41188D31-871F-46C0-8E2F-1189BAECA1DD}" type="parTrans" cxnId="{694E8503-ECD1-40D6-8635-A3416B4E5FEC}">
      <dgm:prSet/>
      <dgm:spPr/>
      <dgm:t>
        <a:bodyPr/>
        <a:lstStyle/>
        <a:p>
          <a:endParaRPr lang="en-US"/>
        </a:p>
      </dgm:t>
    </dgm:pt>
    <dgm:pt modelId="{55338251-505A-4545-8306-9FD8C680D413}" type="sibTrans" cxnId="{694E8503-ECD1-40D6-8635-A3416B4E5FEC}">
      <dgm:prSet/>
      <dgm:spPr/>
      <dgm:t>
        <a:bodyPr/>
        <a:lstStyle/>
        <a:p>
          <a:endParaRPr lang="en-US" dirty="0"/>
        </a:p>
      </dgm:t>
    </dgm:pt>
    <dgm:pt modelId="{687F3AA7-A7A6-44DD-9B8F-FE46C581F851}">
      <dgm:prSet/>
      <dgm:spPr>
        <a:solidFill>
          <a:srgbClr val="B06C50"/>
        </a:solidFill>
      </dgm:spPr>
      <dgm:t>
        <a:bodyPr/>
        <a:lstStyle/>
        <a:p>
          <a:r>
            <a:rPr lang="en-US" b="1" dirty="0"/>
            <a:t>Technology</a:t>
          </a:r>
          <a:r>
            <a:rPr lang="en-US" dirty="0"/>
            <a:t> </a:t>
          </a:r>
        </a:p>
      </dgm:t>
    </dgm:pt>
    <dgm:pt modelId="{ABACD817-79B4-4B52-9324-25A25F33397F}" type="parTrans" cxnId="{DFDDBDC0-7B9F-48AE-98E0-5BCA0B6B9B82}">
      <dgm:prSet/>
      <dgm:spPr/>
      <dgm:t>
        <a:bodyPr/>
        <a:lstStyle/>
        <a:p>
          <a:endParaRPr lang="en-US"/>
        </a:p>
      </dgm:t>
    </dgm:pt>
    <dgm:pt modelId="{3C0CD118-A2C4-4271-B0E3-458A6EFB11EC}" type="sibTrans" cxnId="{DFDDBDC0-7B9F-48AE-98E0-5BCA0B6B9B82}">
      <dgm:prSet/>
      <dgm:spPr/>
      <dgm:t>
        <a:bodyPr/>
        <a:lstStyle/>
        <a:p>
          <a:endParaRPr lang="en-US" dirty="0"/>
        </a:p>
      </dgm:t>
    </dgm:pt>
    <dgm:pt modelId="{B07D8834-9AEF-4BEE-A4C7-842C96BD7A81}" type="pres">
      <dgm:prSet presAssocID="{72634A61-C9DD-4B72-80DC-73D8C6367242}" presName="cycle" presStyleCnt="0">
        <dgm:presLayoutVars>
          <dgm:dir/>
          <dgm:resizeHandles val="exact"/>
        </dgm:presLayoutVars>
      </dgm:prSet>
      <dgm:spPr/>
    </dgm:pt>
    <dgm:pt modelId="{C4F18176-E53E-436F-A8E9-4D9B34CE0813}" type="pres">
      <dgm:prSet presAssocID="{518260FE-D44B-4B0A-BAF8-6BD77C43AF53}" presName="node" presStyleLbl="node1" presStyleIdx="0" presStyleCnt="3" custRadScaleRad="99986" custRadScaleInc="-1308">
        <dgm:presLayoutVars>
          <dgm:bulletEnabled val="1"/>
        </dgm:presLayoutVars>
      </dgm:prSet>
      <dgm:spPr/>
    </dgm:pt>
    <dgm:pt modelId="{A10533C6-ACA3-433C-B939-545C690647F8}" type="pres">
      <dgm:prSet presAssocID="{81C705C5-E304-4C02-9D76-EA00E0D06194}" presName="sibTrans" presStyleLbl="sibTrans2D1" presStyleIdx="0" presStyleCnt="3"/>
      <dgm:spPr/>
    </dgm:pt>
    <dgm:pt modelId="{640356CA-7C1E-4107-9BF5-62FEE8C6F89D}" type="pres">
      <dgm:prSet presAssocID="{81C705C5-E304-4C02-9D76-EA00E0D06194}" presName="connectorText" presStyleLbl="sibTrans2D1" presStyleIdx="0" presStyleCnt="3"/>
      <dgm:spPr/>
    </dgm:pt>
    <dgm:pt modelId="{D051382F-DE43-429D-A9BB-DEC4A4280B97}" type="pres">
      <dgm:prSet presAssocID="{01FD5BB1-EB73-4D76-A2E0-926FF13E7E91}" presName="node" presStyleLbl="node1" presStyleIdx="1" presStyleCnt="3">
        <dgm:presLayoutVars>
          <dgm:bulletEnabled val="1"/>
        </dgm:presLayoutVars>
      </dgm:prSet>
      <dgm:spPr/>
    </dgm:pt>
    <dgm:pt modelId="{303837F1-DE5F-4CD2-A16A-4D5279502EA8}" type="pres">
      <dgm:prSet presAssocID="{55338251-505A-4545-8306-9FD8C680D413}" presName="sibTrans" presStyleLbl="sibTrans2D1" presStyleIdx="1" presStyleCnt="3"/>
      <dgm:spPr/>
    </dgm:pt>
    <dgm:pt modelId="{8C7BB7FC-BFA1-4DDE-A4FB-EED892E45EE6}" type="pres">
      <dgm:prSet presAssocID="{55338251-505A-4545-8306-9FD8C680D413}" presName="connectorText" presStyleLbl="sibTrans2D1" presStyleIdx="1" presStyleCnt="3"/>
      <dgm:spPr/>
    </dgm:pt>
    <dgm:pt modelId="{CBA315AE-7413-4FC5-A673-86AC313BDDA0}" type="pres">
      <dgm:prSet presAssocID="{687F3AA7-A7A6-44DD-9B8F-FE46C581F851}" presName="node" presStyleLbl="node1" presStyleIdx="2" presStyleCnt="3">
        <dgm:presLayoutVars>
          <dgm:bulletEnabled val="1"/>
        </dgm:presLayoutVars>
      </dgm:prSet>
      <dgm:spPr/>
    </dgm:pt>
    <dgm:pt modelId="{8AB94081-8986-4C32-A015-53360D20953D}" type="pres">
      <dgm:prSet presAssocID="{3C0CD118-A2C4-4271-B0E3-458A6EFB11EC}" presName="sibTrans" presStyleLbl="sibTrans2D1" presStyleIdx="2" presStyleCnt="3"/>
      <dgm:spPr/>
    </dgm:pt>
    <dgm:pt modelId="{3A485EFA-41AC-4455-B12C-3B5E1551B676}" type="pres">
      <dgm:prSet presAssocID="{3C0CD118-A2C4-4271-B0E3-458A6EFB11EC}" presName="connectorText" presStyleLbl="sibTrans2D1" presStyleIdx="2" presStyleCnt="3"/>
      <dgm:spPr/>
    </dgm:pt>
  </dgm:ptLst>
  <dgm:cxnLst>
    <dgm:cxn modelId="{11781600-EC5B-47B2-B3EA-CD0E19D258BE}" srcId="{72634A61-C9DD-4B72-80DC-73D8C6367242}" destId="{518260FE-D44B-4B0A-BAF8-6BD77C43AF53}" srcOrd="0" destOrd="0" parTransId="{99116879-7219-4E01-A69C-1D9E901C1987}" sibTransId="{81C705C5-E304-4C02-9D76-EA00E0D06194}"/>
    <dgm:cxn modelId="{694E8503-ECD1-40D6-8635-A3416B4E5FEC}" srcId="{72634A61-C9DD-4B72-80DC-73D8C6367242}" destId="{01FD5BB1-EB73-4D76-A2E0-926FF13E7E91}" srcOrd="1" destOrd="0" parTransId="{41188D31-871F-46C0-8E2F-1189BAECA1DD}" sibTransId="{55338251-505A-4545-8306-9FD8C680D413}"/>
    <dgm:cxn modelId="{CD9E710C-F366-4AD5-89BD-6C054ACF4E83}" type="presOf" srcId="{687F3AA7-A7A6-44DD-9B8F-FE46C581F851}" destId="{CBA315AE-7413-4FC5-A673-86AC313BDDA0}" srcOrd="0" destOrd="0" presId="urn:microsoft.com/office/officeart/2005/8/layout/cycle2"/>
    <dgm:cxn modelId="{AA937F10-021D-4A71-90BE-087582B50816}" type="presOf" srcId="{3C0CD118-A2C4-4271-B0E3-458A6EFB11EC}" destId="{8AB94081-8986-4C32-A015-53360D20953D}" srcOrd="0" destOrd="0" presId="urn:microsoft.com/office/officeart/2005/8/layout/cycle2"/>
    <dgm:cxn modelId="{81F7E43B-8543-42F2-AC28-9DF5FA4FE4C1}" type="presOf" srcId="{55338251-505A-4545-8306-9FD8C680D413}" destId="{303837F1-DE5F-4CD2-A16A-4D5279502EA8}" srcOrd="0" destOrd="0" presId="urn:microsoft.com/office/officeart/2005/8/layout/cycle2"/>
    <dgm:cxn modelId="{00CFEE6E-DB97-4AB7-B9B2-1B6075EF02C5}" type="presOf" srcId="{55338251-505A-4545-8306-9FD8C680D413}" destId="{8C7BB7FC-BFA1-4DDE-A4FB-EED892E45EE6}" srcOrd="1" destOrd="0" presId="urn:microsoft.com/office/officeart/2005/8/layout/cycle2"/>
    <dgm:cxn modelId="{614E1282-DE85-46D1-A2F7-FE6664FF20AC}" type="presOf" srcId="{518260FE-D44B-4B0A-BAF8-6BD77C43AF53}" destId="{C4F18176-E53E-436F-A8E9-4D9B34CE0813}" srcOrd="0" destOrd="0" presId="urn:microsoft.com/office/officeart/2005/8/layout/cycle2"/>
    <dgm:cxn modelId="{FBFCD491-AE5F-4B91-B27B-A123F5A4007E}" type="presOf" srcId="{81C705C5-E304-4C02-9D76-EA00E0D06194}" destId="{640356CA-7C1E-4107-9BF5-62FEE8C6F89D}" srcOrd="1" destOrd="0" presId="urn:microsoft.com/office/officeart/2005/8/layout/cycle2"/>
    <dgm:cxn modelId="{DFDDBDC0-7B9F-48AE-98E0-5BCA0B6B9B82}" srcId="{72634A61-C9DD-4B72-80DC-73D8C6367242}" destId="{687F3AA7-A7A6-44DD-9B8F-FE46C581F851}" srcOrd="2" destOrd="0" parTransId="{ABACD817-79B4-4B52-9324-25A25F33397F}" sibTransId="{3C0CD118-A2C4-4271-B0E3-458A6EFB11EC}"/>
    <dgm:cxn modelId="{B110CEC5-3502-4D43-9EA3-197B2821FA32}" type="presOf" srcId="{01FD5BB1-EB73-4D76-A2E0-926FF13E7E91}" destId="{D051382F-DE43-429D-A9BB-DEC4A4280B97}" srcOrd="0" destOrd="0" presId="urn:microsoft.com/office/officeart/2005/8/layout/cycle2"/>
    <dgm:cxn modelId="{500689E3-85F2-4E6A-AD01-3DD38F6C7080}" type="presOf" srcId="{81C705C5-E304-4C02-9D76-EA00E0D06194}" destId="{A10533C6-ACA3-433C-B939-545C690647F8}" srcOrd="0" destOrd="0" presId="urn:microsoft.com/office/officeart/2005/8/layout/cycle2"/>
    <dgm:cxn modelId="{33CC4AFB-8AA4-434B-8BF7-E312835A2154}" type="presOf" srcId="{72634A61-C9DD-4B72-80DC-73D8C6367242}" destId="{B07D8834-9AEF-4BEE-A4C7-842C96BD7A81}" srcOrd="0" destOrd="0" presId="urn:microsoft.com/office/officeart/2005/8/layout/cycle2"/>
    <dgm:cxn modelId="{A558C4FD-5C8C-4698-BA2D-51299405ABEE}" type="presOf" srcId="{3C0CD118-A2C4-4271-B0E3-458A6EFB11EC}" destId="{3A485EFA-41AC-4455-B12C-3B5E1551B676}" srcOrd="1" destOrd="0" presId="urn:microsoft.com/office/officeart/2005/8/layout/cycle2"/>
    <dgm:cxn modelId="{6AD17704-14A4-43EC-A150-4D2B3CB12A97}" type="presParOf" srcId="{B07D8834-9AEF-4BEE-A4C7-842C96BD7A81}" destId="{C4F18176-E53E-436F-A8E9-4D9B34CE0813}" srcOrd="0" destOrd="0" presId="urn:microsoft.com/office/officeart/2005/8/layout/cycle2"/>
    <dgm:cxn modelId="{40F09EAE-8065-4BC8-82F7-B2D63FDAE16D}" type="presParOf" srcId="{B07D8834-9AEF-4BEE-A4C7-842C96BD7A81}" destId="{A10533C6-ACA3-433C-B939-545C690647F8}" srcOrd="1" destOrd="0" presId="urn:microsoft.com/office/officeart/2005/8/layout/cycle2"/>
    <dgm:cxn modelId="{FF53B001-CA78-48B2-B66C-8F8ED50E7464}" type="presParOf" srcId="{A10533C6-ACA3-433C-B939-545C690647F8}" destId="{640356CA-7C1E-4107-9BF5-62FEE8C6F89D}" srcOrd="0" destOrd="0" presId="urn:microsoft.com/office/officeart/2005/8/layout/cycle2"/>
    <dgm:cxn modelId="{80214680-7A9B-4A1F-B5E6-95B054C24D2E}" type="presParOf" srcId="{B07D8834-9AEF-4BEE-A4C7-842C96BD7A81}" destId="{D051382F-DE43-429D-A9BB-DEC4A4280B97}" srcOrd="2" destOrd="0" presId="urn:microsoft.com/office/officeart/2005/8/layout/cycle2"/>
    <dgm:cxn modelId="{2DC9721D-BBE7-41D6-9D92-681AEDD4F593}" type="presParOf" srcId="{B07D8834-9AEF-4BEE-A4C7-842C96BD7A81}" destId="{303837F1-DE5F-4CD2-A16A-4D5279502EA8}" srcOrd="3" destOrd="0" presId="urn:microsoft.com/office/officeart/2005/8/layout/cycle2"/>
    <dgm:cxn modelId="{1CD364FB-3622-4417-8316-C4D78754A693}" type="presParOf" srcId="{303837F1-DE5F-4CD2-A16A-4D5279502EA8}" destId="{8C7BB7FC-BFA1-4DDE-A4FB-EED892E45EE6}" srcOrd="0" destOrd="0" presId="urn:microsoft.com/office/officeart/2005/8/layout/cycle2"/>
    <dgm:cxn modelId="{621EE136-74E4-4F2A-8261-30FF154A5C14}" type="presParOf" srcId="{B07D8834-9AEF-4BEE-A4C7-842C96BD7A81}" destId="{CBA315AE-7413-4FC5-A673-86AC313BDDA0}" srcOrd="4" destOrd="0" presId="urn:microsoft.com/office/officeart/2005/8/layout/cycle2"/>
    <dgm:cxn modelId="{650AF749-E441-4E66-BE07-0BB40CEF4739}" type="presParOf" srcId="{B07D8834-9AEF-4BEE-A4C7-842C96BD7A81}" destId="{8AB94081-8986-4C32-A015-53360D20953D}" srcOrd="5" destOrd="0" presId="urn:microsoft.com/office/officeart/2005/8/layout/cycle2"/>
    <dgm:cxn modelId="{2B95565B-CB2E-4236-A0EB-D31291A5119F}" type="presParOf" srcId="{8AB94081-8986-4C32-A015-53360D20953D}" destId="{3A485EFA-41AC-4455-B12C-3B5E1551B6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2C9758-220B-48B2-A30E-934265ADCD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D86973-5FE2-4DDF-98A5-D53DD82B7CAA}">
      <dgm:prSet phldrT="[Text]"/>
      <dgm:spPr/>
      <dgm:t>
        <a:bodyPr/>
        <a:lstStyle/>
        <a:p>
          <a:r>
            <a:rPr lang="en-US" dirty="0"/>
            <a:t>Better utilize current technology </a:t>
          </a:r>
        </a:p>
      </dgm:t>
    </dgm:pt>
    <dgm:pt modelId="{9CDFCF2F-8052-497F-A38E-72836F960372}" type="parTrans" cxnId="{223EF2D7-6D3F-4CF0-AD16-70679DA141B4}">
      <dgm:prSet/>
      <dgm:spPr/>
      <dgm:t>
        <a:bodyPr/>
        <a:lstStyle/>
        <a:p>
          <a:endParaRPr lang="en-US"/>
        </a:p>
      </dgm:t>
    </dgm:pt>
    <dgm:pt modelId="{69F27111-187A-46B4-8B09-B3CE39D81AE0}" type="sibTrans" cxnId="{223EF2D7-6D3F-4CF0-AD16-70679DA141B4}">
      <dgm:prSet/>
      <dgm:spPr/>
      <dgm:t>
        <a:bodyPr/>
        <a:lstStyle/>
        <a:p>
          <a:endParaRPr lang="en-US"/>
        </a:p>
      </dgm:t>
    </dgm:pt>
    <dgm:pt modelId="{4E4CD2D1-ECFB-454B-85FF-74E89A5E421D}">
      <dgm:prSet phldrT="[Text]"/>
      <dgm:spPr>
        <a:solidFill>
          <a:srgbClr val="B06C50"/>
        </a:solidFill>
      </dgm:spPr>
      <dgm:t>
        <a:bodyPr/>
        <a:lstStyle/>
        <a:p>
          <a:r>
            <a:rPr lang="en-US" dirty="0"/>
            <a:t>Technology</a:t>
          </a:r>
        </a:p>
      </dgm:t>
    </dgm:pt>
    <dgm:pt modelId="{369CC228-3111-49AF-ACCC-96563FD14276}" type="parTrans" cxnId="{975BA198-36B7-4F31-BB5E-91B43DD0A1B5}">
      <dgm:prSet/>
      <dgm:spPr/>
      <dgm:t>
        <a:bodyPr/>
        <a:lstStyle/>
        <a:p>
          <a:endParaRPr lang="en-US"/>
        </a:p>
      </dgm:t>
    </dgm:pt>
    <dgm:pt modelId="{29874FBA-3FC1-4305-BE63-A34C8D38CEE6}" type="sibTrans" cxnId="{975BA198-36B7-4F31-BB5E-91B43DD0A1B5}">
      <dgm:prSet/>
      <dgm:spPr/>
      <dgm:t>
        <a:bodyPr/>
        <a:lstStyle/>
        <a:p>
          <a:endParaRPr lang="en-US"/>
        </a:p>
      </dgm:t>
    </dgm:pt>
    <dgm:pt modelId="{12E78472-A49C-46C6-9AF4-65D5622171CA}">
      <dgm:prSet/>
      <dgm:spPr/>
      <dgm:t>
        <a:bodyPr/>
        <a:lstStyle/>
        <a:p>
          <a:r>
            <a:rPr lang="en-US" dirty="0"/>
            <a:t>Ease and reduce cost of implementing changes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A2B23450-9AF3-4AD7-95B3-24C4734303FF}" type="parTrans" cxnId="{16114274-7ADB-4070-B2FB-2FE3077991FC}">
      <dgm:prSet/>
      <dgm:spPr/>
      <dgm:t>
        <a:bodyPr/>
        <a:lstStyle/>
        <a:p>
          <a:endParaRPr lang="en-US"/>
        </a:p>
      </dgm:t>
    </dgm:pt>
    <dgm:pt modelId="{90F2A5FA-4B9E-4B33-B701-3BF0BAAD15B1}" type="sibTrans" cxnId="{16114274-7ADB-4070-B2FB-2FE3077991FC}">
      <dgm:prSet/>
      <dgm:spPr/>
      <dgm:t>
        <a:bodyPr/>
        <a:lstStyle/>
        <a:p>
          <a:endParaRPr lang="en-US"/>
        </a:p>
      </dgm:t>
    </dgm:pt>
    <dgm:pt modelId="{E9838F5E-1632-4B7B-953F-CF3C438DD963}">
      <dgm:prSet/>
      <dgm:spPr/>
      <dgm:t>
        <a:bodyPr/>
        <a:lstStyle/>
        <a:p>
          <a:r>
            <a:rPr lang="en-US" dirty="0"/>
            <a:t>Automate internal controls</a:t>
          </a:r>
        </a:p>
      </dgm:t>
    </dgm:pt>
    <dgm:pt modelId="{1C42B031-D0DE-4BDA-9E2F-B1F625103FCD}" type="parTrans" cxnId="{38D43F76-8917-43FC-8CB8-E926C281EEBF}">
      <dgm:prSet/>
      <dgm:spPr/>
      <dgm:t>
        <a:bodyPr/>
        <a:lstStyle/>
        <a:p>
          <a:endParaRPr lang="en-US"/>
        </a:p>
      </dgm:t>
    </dgm:pt>
    <dgm:pt modelId="{1298E24F-EA89-4921-8CBC-26B4034D9C7D}" type="sibTrans" cxnId="{38D43F76-8917-43FC-8CB8-E926C281EEBF}">
      <dgm:prSet/>
      <dgm:spPr/>
      <dgm:t>
        <a:bodyPr/>
        <a:lstStyle/>
        <a:p>
          <a:endParaRPr lang="en-US"/>
        </a:p>
      </dgm:t>
    </dgm:pt>
    <dgm:pt modelId="{84D241EA-AE48-4ECE-A9A2-362EB4721645}">
      <dgm:prSet phldrT="[Text]"/>
      <dgm:spPr/>
      <dgm:t>
        <a:bodyPr/>
        <a:lstStyle/>
        <a:p>
          <a:r>
            <a:rPr lang="en-US" dirty="0"/>
            <a:t>Identify system enhancements and functionality</a:t>
          </a:r>
        </a:p>
      </dgm:t>
    </dgm:pt>
    <dgm:pt modelId="{AF240C9A-627F-4E9F-8209-6F324D49C318}" type="parTrans" cxnId="{E6F47CBD-AC3B-46E7-9A5A-FFBA832B3EAB}">
      <dgm:prSet/>
      <dgm:spPr/>
      <dgm:t>
        <a:bodyPr/>
        <a:lstStyle/>
        <a:p>
          <a:endParaRPr lang="en-US"/>
        </a:p>
      </dgm:t>
    </dgm:pt>
    <dgm:pt modelId="{CABD5A08-B2B2-4171-9F04-97B34A6D43B2}" type="sibTrans" cxnId="{E6F47CBD-AC3B-46E7-9A5A-FFBA832B3EAB}">
      <dgm:prSet/>
      <dgm:spPr/>
      <dgm:t>
        <a:bodyPr/>
        <a:lstStyle/>
        <a:p>
          <a:endParaRPr lang="en-US"/>
        </a:p>
      </dgm:t>
    </dgm:pt>
    <dgm:pt modelId="{ADF48EAB-8A67-4555-8DCB-E1152A31A900}" type="pres">
      <dgm:prSet presAssocID="{9C2C9758-220B-48B2-A30E-934265ADCD4E}" presName="linear" presStyleCnt="0">
        <dgm:presLayoutVars>
          <dgm:animLvl val="lvl"/>
          <dgm:resizeHandles val="exact"/>
        </dgm:presLayoutVars>
      </dgm:prSet>
      <dgm:spPr/>
    </dgm:pt>
    <dgm:pt modelId="{6F47EEEF-FC52-4B00-9099-A986A4055577}" type="pres">
      <dgm:prSet presAssocID="{4E4CD2D1-ECFB-454B-85FF-74E89A5E421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ADE668A-8777-4C80-B8C2-BDEEFB12E0AF}" type="pres">
      <dgm:prSet presAssocID="{4E4CD2D1-ECFB-454B-85FF-74E89A5E421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6114274-7ADB-4070-B2FB-2FE3077991FC}" srcId="{4E4CD2D1-ECFB-454B-85FF-74E89A5E421D}" destId="{12E78472-A49C-46C6-9AF4-65D5622171CA}" srcOrd="2" destOrd="0" parTransId="{A2B23450-9AF3-4AD7-95B3-24C4734303FF}" sibTransId="{90F2A5FA-4B9E-4B33-B701-3BF0BAAD15B1}"/>
    <dgm:cxn modelId="{38D43F76-8917-43FC-8CB8-E926C281EEBF}" srcId="{4E4CD2D1-ECFB-454B-85FF-74E89A5E421D}" destId="{E9838F5E-1632-4B7B-953F-CF3C438DD963}" srcOrd="3" destOrd="0" parTransId="{1C42B031-D0DE-4BDA-9E2F-B1F625103FCD}" sibTransId="{1298E24F-EA89-4921-8CBC-26B4034D9C7D}"/>
    <dgm:cxn modelId="{76FA807C-0615-46AE-9028-2D0F1DB56525}" type="presOf" srcId="{84D241EA-AE48-4ECE-A9A2-362EB4721645}" destId="{5ADE668A-8777-4C80-B8C2-BDEEFB12E0AF}" srcOrd="0" destOrd="1" presId="urn:microsoft.com/office/officeart/2005/8/layout/vList2"/>
    <dgm:cxn modelId="{6991CB91-044F-488B-8225-7E54B83693E5}" type="presOf" srcId="{12E78472-A49C-46C6-9AF4-65D5622171CA}" destId="{5ADE668A-8777-4C80-B8C2-BDEEFB12E0AF}" srcOrd="0" destOrd="2" presId="urn:microsoft.com/office/officeart/2005/8/layout/vList2"/>
    <dgm:cxn modelId="{975BA198-36B7-4F31-BB5E-91B43DD0A1B5}" srcId="{9C2C9758-220B-48B2-A30E-934265ADCD4E}" destId="{4E4CD2D1-ECFB-454B-85FF-74E89A5E421D}" srcOrd="0" destOrd="0" parTransId="{369CC228-3111-49AF-ACCC-96563FD14276}" sibTransId="{29874FBA-3FC1-4305-BE63-A34C8D38CEE6}"/>
    <dgm:cxn modelId="{7998B4B0-BD24-4A4B-AA2B-E959177D5051}" type="presOf" srcId="{4E4CD2D1-ECFB-454B-85FF-74E89A5E421D}" destId="{6F47EEEF-FC52-4B00-9099-A986A4055577}" srcOrd="0" destOrd="0" presId="urn:microsoft.com/office/officeart/2005/8/layout/vList2"/>
    <dgm:cxn modelId="{E6F47CBD-AC3B-46E7-9A5A-FFBA832B3EAB}" srcId="{4E4CD2D1-ECFB-454B-85FF-74E89A5E421D}" destId="{84D241EA-AE48-4ECE-A9A2-362EB4721645}" srcOrd="1" destOrd="0" parTransId="{AF240C9A-627F-4E9F-8209-6F324D49C318}" sibTransId="{CABD5A08-B2B2-4171-9F04-97B34A6D43B2}"/>
    <dgm:cxn modelId="{6E9A20D2-CB69-4CA5-BFE8-F9508C0E9506}" type="presOf" srcId="{E9838F5E-1632-4B7B-953F-CF3C438DD963}" destId="{5ADE668A-8777-4C80-B8C2-BDEEFB12E0AF}" srcOrd="0" destOrd="3" presId="urn:microsoft.com/office/officeart/2005/8/layout/vList2"/>
    <dgm:cxn modelId="{223EF2D7-6D3F-4CF0-AD16-70679DA141B4}" srcId="{4E4CD2D1-ECFB-454B-85FF-74E89A5E421D}" destId="{B5D86973-5FE2-4DDF-98A5-D53DD82B7CAA}" srcOrd="0" destOrd="0" parTransId="{9CDFCF2F-8052-497F-A38E-72836F960372}" sibTransId="{69F27111-187A-46B4-8B09-B3CE39D81AE0}"/>
    <dgm:cxn modelId="{8C909FDC-DBA5-4E3E-AED5-2C15B9514ED3}" type="presOf" srcId="{9C2C9758-220B-48B2-A30E-934265ADCD4E}" destId="{ADF48EAB-8A67-4555-8DCB-E1152A31A900}" srcOrd="0" destOrd="0" presId="urn:microsoft.com/office/officeart/2005/8/layout/vList2"/>
    <dgm:cxn modelId="{C67A82F1-A305-4172-86AB-36118BA36D43}" type="presOf" srcId="{B5D86973-5FE2-4DDF-98A5-D53DD82B7CAA}" destId="{5ADE668A-8777-4C80-B8C2-BDEEFB12E0AF}" srcOrd="0" destOrd="0" presId="urn:microsoft.com/office/officeart/2005/8/layout/vList2"/>
    <dgm:cxn modelId="{1EFF6D14-EB43-48CE-929A-86B14E1F083F}" type="presParOf" srcId="{ADF48EAB-8A67-4555-8DCB-E1152A31A900}" destId="{6F47EEEF-FC52-4B00-9099-A986A4055577}" srcOrd="0" destOrd="0" presId="urn:microsoft.com/office/officeart/2005/8/layout/vList2"/>
    <dgm:cxn modelId="{F05AC960-A7BD-460D-8E6C-D986CF13D008}" type="presParOf" srcId="{ADF48EAB-8A67-4555-8DCB-E1152A31A900}" destId="{5ADE668A-8777-4C80-B8C2-BDEEFB12E0A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8FB214-0B24-4257-B289-DFE57086007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9A73C-98AD-4D0E-AF6D-90C74D343205}">
      <dgm:prSet/>
      <dgm:spPr>
        <a:solidFill>
          <a:srgbClr val="B06C50"/>
        </a:solidFill>
      </dgm:spPr>
      <dgm:t>
        <a:bodyPr/>
        <a:lstStyle/>
        <a:p>
          <a:r>
            <a:rPr lang="en-US" dirty="0"/>
            <a:t>Current State Confirmed</a:t>
          </a:r>
        </a:p>
      </dgm:t>
    </dgm:pt>
    <dgm:pt modelId="{1BC197E8-0FEF-4572-9FC6-F91C325A9F86}" type="parTrans" cxnId="{97B7BFEC-0E86-4C6F-A872-3D8D7F1E2676}">
      <dgm:prSet/>
      <dgm:spPr/>
      <dgm:t>
        <a:bodyPr/>
        <a:lstStyle/>
        <a:p>
          <a:endParaRPr lang="en-US"/>
        </a:p>
      </dgm:t>
    </dgm:pt>
    <dgm:pt modelId="{73CA8408-87E0-4D8B-A418-AA764103F2D4}" type="sibTrans" cxnId="{97B7BFEC-0E86-4C6F-A872-3D8D7F1E2676}">
      <dgm:prSet/>
      <dgm:spPr/>
      <dgm:t>
        <a:bodyPr/>
        <a:lstStyle/>
        <a:p>
          <a:endParaRPr lang="en-US"/>
        </a:p>
      </dgm:t>
    </dgm:pt>
    <dgm:pt modelId="{80138E1F-2E80-4D74-9222-8A97123B1F50}">
      <dgm:prSet/>
      <dgm:spPr>
        <a:solidFill>
          <a:srgbClr val="B06C50">
            <a:alpha val="90000"/>
          </a:srgbClr>
        </a:solidFill>
      </dgm:spPr>
      <dgm:t>
        <a:bodyPr/>
        <a:lstStyle/>
        <a:p>
          <a:pPr>
            <a:buFontTx/>
            <a:buNone/>
          </a:pPr>
          <a:r>
            <a:rPr lang="en-US" dirty="0">
              <a:solidFill>
                <a:schemeClr val="bg1"/>
              </a:solidFill>
            </a:rPr>
            <a:t>   Current state processes confirmed by understanding people, process, and technology to determine functionality, and workforce capabilities. </a:t>
          </a:r>
        </a:p>
      </dgm:t>
    </dgm:pt>
    <dgm:pt modelId="{A71DB480-2090-4EAC-9054-18696D3B677F}" type="parTrans" cxnId="{4FC046C9-C83C-44A5-B5A8-097F56692603}">
      <dgm:prSet/>
      <dgm:spPr/>
      <dgm:t>
        <a:bodyPr/>
        <a:lstStyle/>
        <a:p>
          <a:endParaRPr lang="en-US"/>
        </a:p>
      </dgm:t>
    </dgm:pt>
    <dgm:pt modelId="{B1A02668-8365-4A73-8DDF-5F2F08EA3848}" type="sibTrans" cxnId="{4FC046C9-C83C-44A5-B5A8-097F56692603}">
      <dgm:prSet/>
      <dgm:spPr/>
      <dgm:t>
        <a:bodyPr/>
        <a:lstStyle/>
        <a:p>
          <a:endParaRPr lang="en-US"/>
        </a:p>
      </dgm:t>
    </dgm:pt>
    <dgm:pt modelId="{8A8B5FE0-0CBB-46C3-BE84-889A3ACA6FFA}">
      <dgm:prSet/>
      <dgm:spPr>
        <a:solidFill>
          <a:srgbClr val="8795B0"/>
        </a:solidFill>
        <a:ln>
          <a:solidFill>
            <a:srgbClr val="86A4AC"/>
          </a:solidFill>
        </a:ln>
      </dgm:spPr>
      <dgm:t>
        <a:bodyPr/>
        <a:lstStyle/>
        <a:p>
          <a:r>
            <a:rPr lang="en-US" dirty="0"/>
            <a:t>Approval of Recommendations on Desired Future State</a:t>
          </a:r>
        </a:p>
      </dgm:t>
    </dgm:pt>
    <dgm:pt modelId="{C27EEB83-B841-446A-8E4E-7C0A9F917F60}" type="parTrans" cxnId="{E0952813-C287-4D73-86DF-6459F5330957}">
      <dgm:prSet/>
      <dgm:spPr/>
      <dgm:t>
        <a:bodyPr/>
        <a:lstStyle/>
        <a:p>
          <a:endParaRPr lang="en-US"/>
        </a:p>
      </dgm:t>
    </dgm:pt>
    <dgm:pt modelId="{509A33F3-8D01-4537-8760-6E3CE639EE88}" type="sibTrans" cxnId="{E0952813-C287-4D73-86DF-6459F5330957}">
      <dgm:prSet/>
      <dgm:spPr/>
      <dgm:t>
        <a:bodyPr/>
        <a:lstStyle/>
        <a:p>
          <a:endParaRPr lang="en-US"/>
        </a:p>
      </dgm:t>
    </dgm:pt>
    <dgm:pt modelId="{BC47BA1D-6042-42BB-8320-BC4E4A0356F8}">
      <dgm:prSet/>
      <dgm:spPr>
        <a:solidFill>
          <a:srgbClr val="8795B0">
            <a:alpha val="90000"/>
          </a:srgbClr>
        </a:solidFill>
      </dgm:spPr>
      <dgm:t>
        <a:bodyPr/>
        <a:lstStyle/>
        <a:p>
          <a:pPr>
            <a:buFontTx/>
            <a:buNone/>
          </a:pPr>
          <a:r>
            <a:rPr lang="en-US" dirty="0">
              <a:solidFill>
                <a:schemeClr val="bg1"/>
              </a:solidFill>
            </a:rPr>
            <a:t>   Once recommendations are approved an implementation roadmap can be created.</a:t>
          </a:r>
        </a:p>
      </dgm:t>
    </dgm:pt>
    <dgm:pt modelId="{D01F8187-64B8-418A-97C3-01E7653B2734}" type="parTrans" cxnId="{01314A46-E019-493E-A3A6-F61E7FA23FB4}">
      <dgm:prSet/>
      <dgm:spPr/>
      <dgm:t>
        <a:bodyPr/>
        <a:lstStyle/>
        <a:p>
          <a:endParaRPr lang="en-US"/>
        </a:p>
      </dgm:t>
    </dgm:pt>
    <dgm:pt modelId="{AC986112-A882-4F91-8527-802B542703B8}" type="sibTrans" cxnId="{01314A46-E019-493E-A3A6-F61E7FA23FB4}">
      <dgm:prSet/>
      <dgm:spPr/>
      <dgm:t>
        <a:bodyPr/>
        <a:lstStyle/>
        <a:p>
          <a:endParaRPr lang="en-US"/>
        </a:p>
      </dgm:t>
    </dgm:pt>
    <dgm:pt modelId="{E2DB5AC6-D5D9-4335-B202-055F02D92F62}">
      <dgm:prSet/>
      <dgm:spPr>
        <a:solidFill>
          <a:srgbClr val="86A4A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Implementation Plan Developed </a:t>
          </a:r>
        </a:p>
      </dgm:t>
    </dgm:pt>
    <dgm:pt modelId="{EFB25DF7-168E-49CB-9108-E9845A46BC17}" type="parTrans" cxnId="{161B23E1-36CC-43EA-87B0-40C05CA6AD7C}">
      <dgm:prSet/>
      <dgm:spPr/>
      <dgm:t>
        <a:bodyPr/>
        <a:lstStyle/>
        <a:p>
          <a:endParaRPr lang="en-US"/>
        </a:p>
      </dgm:t>
    </dgm:pt>
    <dgm:pt modelId="{9774490A-0188-482C-A521-C0B610B0EABE}" type="sibTrans" cxnId="{161B23E1-36CC-43EA-87B0-40C05CA6AD7C}">
      <dgm:prSet/>
      <dgm:spPr/>
      <dgm:t>
        <a:bodyPr/>
        <a:lstStyle/>
        <a:p>
          <a:endParaRPr lang="en-US"/>
        </a:p>
      </dgm:t>
    </dgm:pt>
    <dgm:pt modelId="{5E0A6B6E-8E6D-45D7-BA39-0C55A84491E9}">
      <dgm:prSet/>
      <dgm:spPr>
        <a:solidFill>
          <a:srgbClr val="86A4AC">
            <a:alpha val="90000"/>
          </a:srgbClr>
        </a:solidFill>
      </dgm:spPr>
      <dgm:t>
        <a:bodyPr/>
        <a:lstStyle/>
        <a:p>
          <a:pPr>
            <a:buFontTx/>
            <a:buNone/>
          </a:pPr>
          <a:r>
            <a:rPr lang="en-US" dirty="0">
              <a:solidFill>
                <a:schemeClr val="bg1"/>
              </a:solidFill>
            </a:rPr>
            <a:t>  The plan should consider level of effort, and time to implement the solutions, including testing, training, and resource availability.  </a:t>
          </a:r>
        </a:p>
      </dgm:t>
    </dgm:pt>
    <dgm:pt modelId="{E5981EF1-29FB-4073-8AE4-8118F4380D0A}" type="parTrans" cxnId="{14AF4983-7B2C-4BE8-80FE-66CA3492B714}">
      <dgm:prSet/>
      <dgm:spPr/>
      <dgm:t>
        <a:bodyPr/>
        <a:lstStyle/>
        <a:p>
          <a:endParaRPr lang="en-US"/>
        </a:p>
      </dgm:t>
    </dgm:pt>
    <dgm:pt modelId="{4C4CF67B-19B2-408F-8D6D-8748E175A11B}" type="sibTrans" cxnId="{14AF4983-7B2C-4BE8-80FE-66CA3492B714}">
      <dgm:prSet/>
      <dgm:spPr/>
      <dgm:t>
        <a:bodyPr/>
        <a:lstStyle/>
        <a:p>
          <a:endParaRPr lang="en-US"/>
        </a:p>
      </dgm:t>
    </dgm:pt>
    <dgm:pt modelId="{46281627-85C4-47EC-96A3-0B4611CA6A52}" type="pres">
      <dgm:prSet presAssocID="{288FB214-0B24-4257-B289-DFE570860073}" presName="Name0" presStyleCnt="0">
        <dgm:presLayoutVars>
          <dgm:dir/>
          <dgm:animLvl val="lvl"/>
          <dgm:resizeHandles val="exact"/>
        </dgm:presLayoutVars>
      </dgm:prSet>
      <dgm:spPr/>
    </dgm:pt>
    <dgm:pt modelId="{A273701A-5849-4C06-A86F-2A533A674B61}" type="pres">
      <dgm:prSet presAssocID="{A689A73C-98AD-4D0E-AF6D-90C74D343205}" presName="linNode" presStyleCnt="0"/>
      <dgm:spPr/>
    </dgm:pt>
    <dgm:pt modelId="{74B0DDDA-AA7F-4C2B-A070-57A70D84258D}" type="pres">
      <dgm:prSet presAssocID="{A689A73C-98AD-4D0E-AF6D-90C74D34320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F2C4434-510E-4B1D-8687-33777393818A}" type="pres">
      <dgm:prSet presAssocID="{A689A73C-98AD-4D0E-AF6D-90C74D343205}" presName="descendantText" presStyleLbl="alignAccFollowNode1" presStyleIdx="0" presStyleCnt="3">
        <dgm:presLayoutVars>
          <dgm:bulletEnabled val="1"/>
        </dgm:presLayoutVars>
      </dgm:prSet>
      <dgm:spPr/>
    </dgm:pt>
    <dgm:pt modelId="{CDE74E7E-D5E5-44CA-A8D6-F473C1AA0CF0}" type="pres">
      <dgm:prSet presAssocID="{73CA8408-87E0-4D8B-A418-AA764103F2D4}" presName="sp" presStyleCnt="0"/>
      <dgm:spPr/>
    </dgm:pt>
    <dgm:pt modelId="{7ADF023A-3C24-4A43-B33C-9710D54DB4B6}" type="pres">
      <dgm:prSet presAssocID="{8A8B5FE0-0CBB-46C3-BE84-889A3ACA6FFA}" presName="linNode" presStyleCnt="0"/>
      <dgm:spPr/>
    </dgm:pt>
    <dgm:pt modelId="{572813FA-1258-4986-A7C9-823C8E074591}" type="pres">
      <dgm:prSet presAssocID="{8A8B5FE0-0CBB-46C3-BE84-889A3ACA6FF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CC6A1D1-EFA3-4E79-B69E-98A402805DC2}" type="pres">
      <dgm:prSet presAssocID="{8A8B5FE0-0CBB-46C3-BE84-889A3ACA6FFA}" presName="descendantText" presStyleLbl="alignAccFollowNode1" presStyleIdx="1" presStyleCnt="3">
        <dgm:presLayoutVars>
          <dgm:bulletEnabled val="1"/>
        </dgm:presLayoutVars>
      </dgm:prSet>
      <dgm:spPr/>
    </dgm:pt>
    <dgm:pt modelId="{779E2DC3-723A-4B7A-8BB9-5A6B327F3530}" type="pres">
      <dgm:prSet presAssocID="{509A33F3-8D01-4537-8760-6E3CE639EE88}" presName="sp" presStyleCnt="0"/>
      <dgm:spPr/>
    </dgm:pt>
    <dgm:pt modelId="{211BB276-771D-4A20-A5EB-F69E412F3BED}" type="pres">
      <dgm:prSet presAssocID="{E2DB5AC6-D5D9-4335-B202-055F02D92F62}" presName="linNode" presStyleCnt="0"/>
      <dgm:spPr/>
    </dgm:pt>
    <dgm:pt modelId="{AAFEEBD1-47EC-4BE7-ACE8-E8213B131BBF}" type="pres">
      <dgm:prSet presAssocID="{E2DB5AC6-D5D9-4335-B202-055F02D92F62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2F00331-B0FB-4333-A851-B1C9A7526DF3}" type="pres">
      <dgm:prSet presAssocID="{E2DB5AC6-D5D9-4335-B202-055F02D92F6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C4E0B0D-6F50-4D5F-81A9-C5764D7AB52D}" type="presOf" srcId="{E2DB5AC6-D5D9-4335-B202-055F02D92F62}" destId="{AAFEEBD1-47EC-4BE7-ACE8-E8213B131BBF}" srcOrd="0" destOrd="0" presId="urn:microsoft.com/office/officeart/2005/8/layout/vList5"/>
    <dgm:cxn modelId="{2F44F412-07A7-4BFF-A2D8-7F73EF03B53B}" type="presOf" srcId="{288FB214-0B24-4257-B289-DFE570860073}" destId="{46281627-85C4-47EC-96A3-0B4611CA6A52}" srcOrd="0" destOrd="0" presId="urn:microsoft.com/office/officeart/2005/8/layout/vList5"/>
    <dgm:cxn modelId="{E0952813-C287-4D73-86DF-6459F5330957}" srcId="{288FB214-0B24-4257-B289-DFE570860073}" destId="{8A8B5FE0-0CBB-46C3-BE84-889A3ACA6FFA}" srcOrd="1" destOrd="0" parTransId="{C27EEB83-B841-446A-8E4E-7C0A9F917F60}" sibTransId="{509A33F3-8D01-4537-8760-6E3CE639EE88}"/>
    <dgm:cxn modelId="{A04CF644-64B4-4DAC-BADF-1C26661BC70B}" type="presOf" srcId="{A689A73C-98AD-4D0E-AF6D-90C74D343205}" destId="{74B0DDDA-AA7F-4C2B-A070-57A70D84258D}" srcOrd="0" destOrd="0" presId="urn:microsoft.com/office/officeart/2005/8/layout/vList5"/>
    <dgm:cxn modelId="{01314A46-E019-493E-A3A6-F61E7FA23FB4}" srcId="{8A8B5FE0-0CBB-46C3-BE84-889A3ACA6FFA}" destId="{BC47BA1D-6042-42BB-8320-BC4E4A0356F8}" srcOrd="0" destOrd="0" parTransId="{D01F8187-64B8-418A-97C3-01E7653B2734}" sibTransId="{AC986112-A882-4F91-8527-802B542703B8}"/>
    <dgm:cxn modelId="{34004B62-0DF8-4679-ACBA-17692DF3E332}" type="presOf" srcId="{BC47BA1D-6042-42BB-8320-BC4E4A0356F8}" destId="{4CC6A1D1-EFA3-4E79-B69E-98A402805DC2}" srcOrd="0" destOrd="0" presId="urn:microsoft.com/office/officeart/2005/8/layout/vList5"/>
    <dgm:cxn modelId="{F854F17F-6799-4EBA-BEF3-5FF095AA2517}" type="presOf" srcId="{5E0A6B6E-8E6D-45D7-BA39-0C55A84491E9}" destId="{22F00331-B0FB-4333-A851-B1C9A7526DF3}" srcOrd="0" destOrd="0" presId="urn:microsoft.com/office/officeart/2005/8/layout/vList5"/>
    <dgm:cxn modelId="{14AF4983-7B2C-4BE8-80FE-66CA3492B714}" srcId="{E2DB5AC6-D5D9-4335-B202-055F02D92F62}" destId="{5E0A6B6E-8E6D-45D7-BA39-0C55A84491E9}" srcOrd="0" destOrd="0" parTransId="{E5981EF1-29FB-4073-8AE4-8118F4380D0A}" sibTransId="{4C4CF67B-19B2-408F-8D6D-8748E175A11B}"/>
    <dgm:cxn modelId="{5F9EBF88-AD39-4C26-AD20-01D971FBCAB1}" type="presOf" srcId="{8A8B5FE0-0CBB-46C3-BE84-889A3ACA6FFA}" destId="{572813FA-1258-4986-A7C9-823C8E074591}" srcOrd="0" destOrd="0" presId="urn:microsoft.com/office/officeart/2005/8/layout/vList5"/>
    <dgm:cxn modelId="{BC3F39A0-9943-40D2-BAB2-318D497CF43A}" type="presOf" srcId="{80138E1F-2E80-4D74-9222-8A97123B1F50}" destId="{CF2C4434-510E-4B1D-8687-33777393818A}" srcOrd="0" destOrd="0" presId="urn:microsoft.com/office/officeart/2005/8/layout/vList5"/>
    <dgm:cxn modelId="{4FC046C9-C83C-44A5-B5A8-097F56692603}" srcId="{A689A73C-98AD-4D0E-AF6D-90C74D343205}" destId="{80138E1F-2E80-4D74-9222-8A97123B1F50}" srcOrd="0" destOrd="0" parTransId="{A71DB480-2090-4EAC-9054-18696D3B677F}" sibTransId="{B1A02668-8365-4A73-8DDF-5F2F08EA3848}"/>
    <dgm:cxn modelId="{161B23E1-36CC-43EA-87B0-40C05CA6AD7C}" srcId="{288FB214-0B24-4257-B289-DFE570860073}" destId="{E2DB5AC6-D5D9-4335-B202-055F02D92F62}" srcOrd="2" destOrd="0" parTransId="{EFB25DF7-168E-49CB-9108-E9845A46BC17}" sibTransId="{9774490A-0188-482C-A521-C0B610B0EABE}"/>
    <dgm:cxn modelId="{97B7BFEC-0E86-4C6F-A872-3D8D7F1E2676}" srcId="{288FB214-0B24-4257-B289-DFE570860073}" destId="{A689A73C-98AD-4D0E-AF6D-90C74D343205}" srcOrd="0" destOrd="0" parTransId="{1BC197E8-0FEF-4572-9FC6-F91C325A9F86}" sibTransId="{73CA8408-87E0-4D8B-A418-AA764103F2D4}"/>
    <dgm:cxn modelId="{19D745DA-2562-42D8-BE99-49D2BAA464ED}" type="presParOf" srcId="{46281627-85C4-47EC-96A3-0B4611CA6A52}" destId="{A273701A-5849-4C06-A86F-2A533A674B61}" srcOrd="0" destOrd="0" presId="urn:microsoft.com/office/officeart/2005/8/layout/vList5"/>
    <dgm:cxn modelId="{6ABB45D0-0A0A-44ED-B576-FCBFDEBB89AC}" type="presParOf" srcId="{A273701A-5849-4C06-A86F-2A533A674B61}" destId="{74B0DDDA-AA7F-4C2B-A070-57A70D84258D}" srcOrd="0" destOrd="0" presId="urn:microsoft.com/office/officeart/2005/8/layout/vList5"/>
    <dgm:cxn modelId="{1C638894-84D6-431D-AE69-ACDCDB4A7C00}" type="presParOf" srcId="{A273701A-5849-4C06-A86F-2A533A674B61}" destId="{CF2C4434-510E-4B1D-8687-33777393818A}" srcOrd="1" destOrd="0" presId="urn:microsoft.com/office/officeart/2005/8/layout/vList5"/>
    <dgm:cxn modelId="{3DF80B1B-CD8F-4226-95F3-81719EDED4EB}" type="presParOf" srcId="{46281627-85C4-47EC-96A3-0B4611CA6A52}" destId="{CDE74E7E-D5E5-44CA-A8D6-F473C1AA0CF0}" srcOrd="1" destOrd="0" presId="urn:microsoft.com/office/officeart/2005/8/layout/vList5"/>
    <dgm:cxn modelId="{B95F1CF4-3560-48EC-B0DD-C74427BAF361}" type="presParOf" srcId="{46281627-85C4-47EC-96A3-0B4611CA6A52}" destId="{7ADF023A-3C24-4A43-B33C-9710D54DB4B6}" srcOrd="2" destOrd="0" presId="urn:microsoft.com/office/officeart/2005/8/layout/vList5"/>
    <dgm:cxn modelId="{628FA043-73F4-4945-875C-51FA89D18B53}" type="presParOf" srcId="{7ADF023A-3C24-4A43-B33C-9710D54DB4B6}" destId="{572813FA-1258-4986-A7C9-823C8E074591}" srcOrd="0" destOrd="0" presId="urn:microsoft.com/office/officeart/2005/8/layout/vList5"/>
    <dgm:cxn modelId="{27579600-D6BD-4FA3-9288-9D54FF572A4A}" type="presParOf" srcId="{7ADF023A-3C24-4A43-B33C-9710D54DB4B6}" destId="{4CC6A1D1-EFA3-4E79-B69E-98A402805DC2}" srcOrd="1" destOrd="0" presId="urn:microsoft.com/office/officeart/2005/8/layout/vList5"/>
    <dgm:cxn modelId="{9CBC97E6-AAF4-472A-A318-701361CAD390}" type="presParOf" srcId="{46281627-85C4-47EC-96A3-0B4611CA6A52}" destId="{779E2DC3-723A-4B7A-8BB9-5A6B327F3530}" srcOrd="3" destOrd="0" presId="urn:microsoft.com/office/officeart/2005/8/layout/vList5"/>
    <dgm:cxn modelId="{4679B36C-B3BE-4DFA-8092-DDB09EEFA0D1}" type="presParOf" srcId="{46281627-85C4-47EC-96A3-0B4611CA6A52}" destId="{211BB276-771D-4A20-A5EB-F69E412F3BED}" srcOrd="4" destOrd="0" presId="urn:microsoft.com/office/officeart/2005/8/layout/vList5"/>
    <dgm:cxn modelId="{F1827060-94AD-4C2C-BB48-A621AB2E0BFC}" type="presParOf" srcId="{211BB276-771D-4A20-A5EB-F69E412F3BED}" destId="{AAFEEBD1-47EC-4BE7-ACE8-E8213B131BBF}" srcOrd="0" destOrd="0" presId="urn:microsoft.com/office/officeart/2005/8/layout/vList5"/>
    <dgm:cxn modelId="{C3682B9A-4134-4C99-AC1D-7C67226D43E8}" type="presParOf" srcId="{211BB276-771D-4A20-A5EB-F69E412F3BED}" destId="{22F00331-B0FB-4333-A851-B1C9A7526DF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890A78-AC0D-4FB5-847C-DF7514F02A3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69A0C4-8684-4E77-B516-5533201332E5}">
      <dgm:prSet phldrT="[Text]" custT="1"/>
      <dgm:spPr>
        <a:solidFill>
          <a:srgbClr val="8795B0"/>
        </a:solidFill>
      </dgm:spPr>
      <dgm:t>
        <a:bodyPr/>
        <a:lstStyle/>
        <a:p>
          <a:r>
            <a:rPr lang="en-US" sz="1800" dirty="0"/>
            <a:t>Identify</a:t>
          </a:r>
        </a:p>
        <a:p>
          <a:r>
            <a:rPr lang="en-US" sz="1200" dirty="0"/>
            <a:t>Opportunities in the process</a:t>
          </a:r>
        </a:p>
      </dgm:t>
    </dgm:pt>
    <dgm:pt modelId="{9B63561D-0BDC-45E7-B489-6B2264F5B9EB}" type="parTrans" cxnId="{7798E335-84E8-4F0C-B96A-6EC9C13017DB}">
      <dgm:prSet/>
      <dgm:spPr/>
      <dgm:t>
        <a:bodyPr/>
        <a:lstStyle/>
        <a:p>
          <a:endParaRPr lang="en-US"/>
        </a:p>
      </dgm:t>
    </dgm:pt>
    <dgm:pt modelId="{E2A1BEFC-349C-4368-AA26-999A3C38FB48}" type="sibTrans" cxnId="{7798E335-84E8-4F0C-B96A-6EC9C13017DB}">
      <dgm:prSet/>
      <dgm:spPr/>
      <dgm:t>
        <a:bodyPr/>
        <a:lstStyle/>
        <a:p>
          <a:endParaRPr lang="en-US"/>
        </a:p>
      </dgm:t>
    </dgm:pt>
    <dgm:pt modelId="{7D97B09A-C048-42FC-9CD6-62288C57BF27}">
      <dgm:prSet phldrT="[Text]" custT="1"/>
      <dgm:spPr>
        <a:solidFill>
          <a:srgbClr val="B06C50"/>
        </a:solidFill>
      </dgm:spPr>
      <dgm:t>
        <a:bodyPr/>
        <a:lstStyle/>
        <a:p>
          <a:r>
            <a:rPr lang="en-US" sz="1800" dirty="0"/>
            <a:t>Plan</a:t>
          </a:r>
        </a:p>
        <a:p>
          <a:r>
            <a:rPr lang="en-US" sz="1200" dirty="0"/>
            <a:t>Process improvements</a:t>
          </a:r>
        </a:p>
      </dgm:t>
    </dgm:pt>
    <dgm:pt modelId="{8FB655EC-90CB-4C91-829D-D70F010363CD}" type="parTrans" cxnId="{312BA5AB-BA93-4CF9-9DDD-71BDBEE5F180}">
      <dgm:prSet/>
      <dgm:spPr/>
      <dgm:t>
        <a:bodyPr/>
        <a:lstStyle/>
        <a:p>
          <a:endParaRPr lang="en-US"/>
        </a:p>
      </dgm:t>
    </dgm:pt>
    <dgm:pt modelId="{25B2E569-BE3D-43A6-B1C5-5AE29751B2E0}" type="sibTrans" cxnId="{312BA5AB-BA93-4CF9-9DDD-71BDBEE5F180}">
      <dgm:prSet/>
      <dgm:spPr/>
      <dgm:t>
        <a:bodyPr/>
        <a:lstStyle/>
        <a:p>
          <a:endParaRPr lang="en-US"/>
        </a:p>
      </dgm:t>
    </dgm:pt>
    <dgm:pt modelId="{14E76A81-86D7-4987-8D60-9B1E8313D5DC}">
      <dgm:prSet phldrT="[Text]" custT="1"/>
      <dgm:spPr>
        <a:solidFill>
          <a:srgbClr val="86A4AC"/>
        </a:solidFill>
      </dgm:spPr>
      <dgm:t>
        <a:bodyPr/>
        <a:lstStyle/>
        <a:p>
          <a:r>
            <a:rPr lang="en-US" sz="1800" dirty="0"/>
            <a:t>Implement</a:t>
          </a:r>
        </a:p>
        <a:p>
          <a:r>
            <a:rPr lang="en-US" sz="1200" dirty="0"/>
            <a:t> Changes</a:t>
          </a:r>
        </a:p>
      </dgm:t>
    </dgm:pt>
    <dgm:pt modelId="{02F663DA-1340-4E42-A753-3EED9934BABB}" type="parTrans" cxnId="{134F9FF3-7F75-4222-A046-CFBFA0CBC98B}">
      <dgm:prSet/>
      <dgm:spPr/>
      <dgm:t>
        <a:bodyPr/>
        <a:lstStyle/>
        <a:p>
          <a:endParaRPr lang="en-US"/>
        </a:p>
      </dgm:t>
    </dgm:pt>
    <dgm:pt modelId="{6E1D853E-DCA4-484D-901B-E84ECEB0C48D}" type="sibTrans" cxnId="{134F9FF3-7F75-4222-A046-CFBFA0CBC98B}">
      <dgm:prSet/>
      <dgm:spPr/>
      <dgm:t>
        <a:bodyPr/>
        <a:lstStyle/>
        <a:p>
          <a:endParaRPr lang="en-US"/>
        </a:p>
      </dgm:t>
    </dgm:pt>
    <dgm:pt modelId="{5AF1B567-C251-406D-A9C3-064939604D97}">
      <dgm:prSet phldrT="[Text]" custT="1"/>
      <dgm:spPr/>
      <dgm:t>
        <a:bodyPr/>
        <a:lstStyle/>
        <a:p>
          <a:r>
            <a:rPr lang="en-US" sz="1800" dirty="0"/>
            <a:t>Review</a:t>
          </a:r>
        </a:p>
        <a:p>
          <a:r>
            <a:rPr lang="en-US" sz="1200" dirty="0"/>
            <a:t> Changes</a:t>
          </a:r>
        </a:p>
      </dgm:t>
    </dgm:pt>
    <dgm:pt modelId="{216C1884-CDD1-4A38-B91C-9C163E49BB70}" type="parTrans" cxnId="{8A30039F-682A-4331-AAD5-F791B57880C8}">
      <dgm:prSet/>
      <dgm:spPr/>
      <dgm:t>
        <a:bodyPr/>
        <a:lstStyle/>
        <a:p>
          <a:endParaRPr lang="en-US"/>
        </a:p>
      </dgm:t>
    </dgm:pt>
    <dgm:pt modelId="{3FF74B03-4037-4DC2-8DE0-D9BCC6BA3319}" type="sibTrans" cxnId="{8A30039F-682A-4331-AAD5-F791B57880C8}">
      <dgm:prSet/>
      <dgm:spPr/>
      <dgm:t>
        <a:bodyPr/>
        <a:lstStyle/>
        <a:p>
          <a:endParaRPr lang="en-US"/>
        </a:p>
      </dgm:t>
    </dgm:pt>
    <dgm:pt modelId="{523D7FE7-D84D-4741-9C4D-D5DBE8992E6C}" type="pres">
      <dgm:prSet presAssocID="{DC890A78-AC0D-4FB5-847C-DF7514F02A34}" presName="cycle" presStyleCnt="0">
        <dgm:presLayoutVars>
          <dgm:dir/>
          <dgm:resizeHandles val="exact"/>
        </dgm:presLayoutVars>
      </dgm:prSet>
      <dgm:spPr/>
    </dgm:pt>
    <dgm:pt modelId="{E5FB1397-2402-4A1B-BD0B-6A98006ABCF1}" type="pres">
      <dgm:prSet presAssocID="{7369A0C4-8684-4E77-B516-5533201332E5}" presName="node" presStyleLbl="node1" presStyleIdx="0" presStyleCnt="4">
        <dgm:presLayoutVars>
          <dgm:bulletEnabled val="1"/>
        </dgm:presLayoutVars>
      </dgm:prSet>
      <dgm:spPr/>
    </dgm:pt>
    <dgm:pt modelId="{8C085E07-550E-47F4-8FDC-7B6B2305770A}" type="pres">
      <dgm:prSet presAssocID="{E2A1BEFC-349C-4368-AA26-999A3C38FB48}" presName="sibTrans" presStyleLbl="sibTrans2D1" presStyleIdx="0" presStyleCnt="4"/>
      <dgm:spPr/>
    </dgm:pt>
    <dgm:pt modelId="{A9E1FA80-2B4E-481E-B8CE-BA6B592212D4}" type="pres">
      <dgm:prSet presAssocID="{E2A1BEFC-349C-4368-AA26-999A3C38FB48}" presName="connectorText" presStyleLbl="sibTrans2D1" presStyleIdx="0" presStyleCnt="4"/>
      <dgm:spPr/>
    </dgm:pt>
    <dgm:pt modelId="{4B99ABA4-B615-43F0-B88A-442E58B0D2B9}" type="pres">
      <dgm:prSet presAssocID="{7D97B09A-C048-42FC-9CD6-62288C57BF27}" presName="node" presStyleLbl="node1" presStyleIdx="1" presStyleCnt="4">
        <dgm:presLayoutVars>
          <dgm:bulletEnabled val="1"/>
        </dgm:presLayoutVars>
      </dgm:prSet>
      <dgm:spPr/>
    </dgm:pt>
    <dgm:pt modelId="{CFF2FA4E-7FBC-43FB-A3ED-D985841376E6}" type="pres">
      <dgm:prSet presAssocID="{25B2E569-BE3D-43A6-B1C5-5AE29751B2E0}" presName="sibTrans" presStyleLbl="sibTrans2D1" presStyleIdx="1" presStyleCnt="4"/>
      <dgm:spPr/>
    </dgm:pt>
    <dgm:pt modelId="{E1B57873-63F2-447D-9840-F29C642CD248}" type="pres">
      <dgm:prSet presAssocID="{25B2E569-BE3D-43A6-B1C5-5AE29751B2E0}" presName="connectorText" presStyleLbl="sibTrans2D1" presStyleIdx="1" presStyleCnt="4"/>
      <dgm:spPr/>
    </dgm:pt>
    <dgm:pt modelId="{C2599F59-3D27-432B-85A1-1501EBA6C088}" type="pres">
      <dgm:prSet presAssocID="{14E76A81-86D7-4987-8D60-9B1E8313D5DC}" presName="node" presStyleLbl="node1" presStyleIdx="2" presStyleCnt="4">
        <dgm:presLayoutVars>
          <dgm:bulletEnabled val="1"/>
        </dgm:presLayoutVars>
      </dgm:prSet>
      <dgm:spPr/>
    </dgm:pt>
    <dgm:pt modelId="{5FD20234-BC83-4D33-8CFC-7FCA4A716647}" type="pres">
      <dgm:prSet presAssocID="{6E1D853E-DCA4-484D-901B-E84ECEB0C48D}" presName="sibTrans" presStyleLbl="sibTrans2D1" presStyleIdx="2" presStyleCnt="4"/>
      <dgm:spPr/>
    </dgm:pt>
    <dgm:pt modelId="{ECF04BEE-9BCA-49D8-8AD2-739BF4315556}" type="pres">
      <dgm:prSet presAssocID="{6E1D853E-DCA4-484D-901B-E84ECEB0C48D}" presName="connectorText" presStyleLbl="sibTrans2D1" presStyleIdx="2" presStyleCnt="4"/>
      <dgm:spPr/>
    </dgm:pt>
    <dgm:pt modelId="{BF465FF8-A9D0-4E5A-BA1E-744C23989E4F}" type="pres">
      <dgm:prSet presAssocID="{5AF1B567-C251-406D-A9C3-064939604D97}" presName="node" presStyleLbl="node1" presStyleIdx="3" presStyleCnt="4">
        <dgm:presLayoutVars>
          <dgm:bulletEnabled val="1"/>
        </dgm:presLayoutVars>
      </dgm:prSet>
      <dgm:spPr/>
    </dgm:pt>
    <dgm:pt modelId="{43132788-BFEF-44F3-81E6-1D279F34D64F}" type="pres">
      <dgm:prSet presAssocID="{3FF74B03-4037-4DC2-8DE0-D9BCC6BA3319}" presName="sibTrans" presStyleLbl="sibTrans2D1" presStyleIdx="3" presStyleCnt="4"/>
      <dgm:spPr/>
    </dgm:pt>
    <dgm:pt modelId="{9DAB7159-2403-4CB8-B10C-6213A787110A}" type="pres">
      <dgm:prSet presAssocID="{3FF74B03-4037-4DC2-8DE0-D9BCC6BA3319}" presName="connectorText" presStyleLbl="sibTrans2D1" presStyleIdx="3" presStyleCnt="4"/>
      <dgm:spPr/>
    </dgm:pt>
  </dgm:ptLst>
  <dgm:cxnLst>
    <dgm:cxn modelId="{F7997B08-DBDF-477A-86CA-0A68A7D829C4}" type="presOf" srcId="{E2A1BEFC-349C-4368-AA26-999A3C38FB48}" destId="{8C085E07-550E-47F4-8FDC-7B6B2305770A}" srcOrd="0" destOrd="0" presId="urn:microsoft.com/office/officeart/2005/8/layout/cycle2"/>
    <dgm:cxn modelId="{549CF60C-112F-450A-A595-2B137A50179F}" type="presOf" srcId="{3FF74B03-4037-4DC2-8DE0-D9BCC6BA3319}" destId="{9DAB7159-2403-4CB8-B10C-6213A787110A}" srcOrd="1" destOrd="0" presId="urn:microsoft.com/office/officeart/2005/8/layout/cycle2"/>
    <dgm:cxn modelId="{06CC3A24-685B-40EB-A764-6595D525FC9A}" type="presOf" srcId="{25B2E569-BE3D-43A6-B1C5-5AE29751B2E0}" destId="{CFF2FA4E-7FBC-43FB-A3ED-D985841376E6}" srcOrd="0" destOrd="0" presId="urn:microsoft.com/office/officeart/2005/8/layout/cycle2"/>
    <dgm:cxn modelId="{B24FB625-FCAB-4A11-8BDB-DEA408C88C19}" type="presOf" srcId="{5AF1B567-C251-406D-A9C3-064939604D97}" destId="{BF465FF8-A9D0-4E5A-BA1E-744C23989E4F}" srcOrd="0" destOrd="0" presId="urn:microsoft.com/office/officeart/2005/8/layout/cycle2"/>
    <dgm:cxn modelId="{6CD48930-5513-4882-BB37-A1A57A184C1E}" type="presOf" srcId="{14E76A81-86D7-4987-8D60-9B1E8313D5DC}" destId="{C2599F59-3D27-432B-85A1-1501EBA6C088}" srcOrd="0" destOrd="0" presId="urn:microsoft.com/office/officeart/2005/8/layout/cycle2"/>
    <dgm:cxn modelId="{7798E335-84E8-4F0C-B96A-6EC9C13017DB}" srcId="{DC890A78-AC0D-4FB5-847C-DF7514F02A34}" destId="{7369A0C4-8684-4E77-B516-5533201332E5}" srcOrd="0" destOrd="0" parTransId="{9B63561D-0BDC-45E7-B489-6B2264F5B9EB}" sibTransId="{E2A1BEFC-349C-4368-AA26-999A3C38FB48}"/>
    <dgm:cxn modelId="{935A0E43-B3A6-4919-A846-14FC5A342985}" type="presOf" srcId="{7369A0C4-8684-4E77-B516-5533201332E5}" destId="{E5FB1397-2402-4A1B-BD0B-6A98006ABCF1}" srcOrd="0" destOrd="0" presId="urn:microsoft.com/office/officeart/2005/8/layout/cycle2"/>
    <dgm:cxn modelId="{FB7DCE50-D8C8-476D-9D68-FA523BF7DBDF}" type="presOf" srcId="{6E1D853E-DCA4-484D-901B-E84ECEB0C48D}" destId="{5FD20234-BC83-4D33-8CFC-7FCA4A716647}" srcOrd="0" destOrd="0" presId="urn:microsoft.com/office/officeart/2005/8/layout/cycle2"/>
    <dgm:cxn modelId="{BB971053-75F0-46B2-A019-02D8AE43DF6D}" type="presOf" srcId="{7D97B09A-C048-42FC-9CD6-62288C57BF27}" destId="{4B99ABA4-B615-43F0-B88A-442E58B0D2B9}" srcOrd="0" destOrd="0" presId="urn:microsoft.com/office/officeart/2005/8/layout/cycle2"/>
    <dgm:cxn modelId="{69EEE461-8832-4FC7-935E-E3B6075A3A0D}" type="presOf" srcId="{E2A1BEFC-349C-4368-AA26-999A3C38FB48}" destId="{A9E1FA80-2B4E-481E-B8CE-BA6B592212D4}" srcOrd="1" destOrd="0" presId="urn:microsoft.com/office/officeart/2005/8/layout/cycle2"/>
    <dgm:cxn modelId="{0CF3FE6D-F912-41DA-8094-5056792E61FD}" type="presOf" srcId="{25B2E569-BE3D-43A6-B1C5-5AE29751B2E0}" destId="{E1B57873-63F2-447D-9840-F29C642CD248}" srcOrd="1" destOrd="0" presId="urn:microsoft.com/office/officeart/2005/8/layout/cycle2"/>
    <dgm:cxn modelId="{8A30039F-682A-4331-AAD5-F791B57880C8}" srcId="{DC890A78-AC0D-4FB5-847C-DF7514F02A34}" destId="{5AF1B567-C251-406D-A9C3-064939604D97}" srcOrd="3" destOrd="0" parTransId="{216C1884-CDD1-4A38-B91C-9C163E49BB70}" sibTransId="{3FF74B03-4037-4DC2-8DE0-D9BCC6BA3319}"/>
    <dgm:cxn modelId="{2BF81FA7-5F4F-4E1D-8DFE-5DA6E53621ED}" type="presOf" srcId="{6E1D853E-DCA4-484D-901B-E84ECEB0C48D}" destId="{ECF04BEE-9BCA-49D8-8AD2-739BF4315556}" srcOrd="1" destOrd="0" presId="urn:microsoft.com/office/officeart/2005/8/layout/cycle2"/>
    <dgm:cxn modelId="{312BA5AB-BA93-4CF9-9DDD-71BDBEE5F180}" srcId="{DC890A78-AC0D-4FB5-847C-DF7514F02A34}" destId="{7D97B09A-C048-42FC-9CD6-62288C57BF27}" srcOrd="1" destOrd="0" parTransId="{8FB655EC-90CB-4C91-829D-D70F010363CD}" sibTransId="{25B2E569-BE3D-43A6-B1C5-5AE29751B2E0}"/>
    <dgm:cxn modelId="{8BF53FB8-D402-4409-ABC1-2F7D87F7034F}" type="presOf" srcId="{DC890A78-AC0D-4FB5-847C-DF7514F02A34}" destId="{523D7FE7-D84D-4741-9C4D-D5DBE8992E6C}" srcOrd="0" destOrd="0" presId="urn:microsoft.com/office/officeart/2005/8/layout/cycle2"/>
    <dgm:cxn modelId="{859D29E0-57C0-487B-B09F-BE9C295D293C}" type="presOf" srcId="{3FF74B03-4037-4DC2-8DE0-D9BCC6BA3319}" destId="{43132788-BFEF-44F3-81E6-1D279F34D64F}" srcOrd="0" destOrd="0" presId="urn:microsoft.com/office/officeart/2005/8/layout/cycle2"/>
    <dgm:cxn modelId="{134F9FF3-7F75-4222-A046-CFBFA0CBC98B}" srcId="{DC890A78-AC0D-4FB5-847C-DF7514F02A34}" destId="{14E76A81-86D7-4987-8D60-9B1E8313D5DC}" srcOrd="2" destOrd="0" parTransId="{02F663DA-1340-4E42-A753-3EED9934BABB}" sibTransId="{6E1D853E-DCA4-484D-901B-E84ECEB0C48D}"/>
    <dgm:cxn modelId="{4FFDD71B-0B23-469A-B8A4-AA2FBD50F497}" type="presParOf" srcId="{523D7FE7-D84D-4741-9C4D-D5DBE8992E6C}" destId="{E5FB1397-2402-4A1B-BD0B-6A98006ABCF1}" srcOrd="0" destOrd="0" presId="urn:microsoft.com/office/officeart/2005/8/layout/cycle2"/>
    <dgm:cxn modelId="{21B3A9EB-D0E0-44F0-A8DD-47D566D29E2F}" type="presParOf" srcId="{523D7FE7-D84D-4741-9C4D-D5DBE8992E6C}" destId="{8C085E07-550E-47F4-8FDC-7B6B2305770A}" srcOrd="1" destOrd="0" presId="urn:microsoft.com/office/officeart/2005/8/layout/cycle2"/>
    <dgm:cxn modelId="{9D08D526-549A-4D48-B503-9C8C8A62CFBA}" type="presParOf" srcId="{8C085E07-550E-47F4-8FDC-7B6B2305770A}" destId="{A9E1FA80-2B4E-481E-B8CE-BA6B592212D4}" srcOrd="0" destOrd="0" presId="urn:microsoft.com/office/officeart/2005/8/layout/cycle2"/>
    <dgm:cxn modelId="{3FBC3173-184A-44F0-845F-B5C92BE8DAEA}" type="presParOf" srcId="{523D7FE7-D84D-4741-9C4D-D5DBE8992E6C}" destId="{4B99ABA4-B615-43F0-B88A-442E58B0D2B9}" srcOrd="2" destOrd="0" presId="urn:microsoft.com/office/officeart/2005/8/layout/cycle2"/>
    <dgm:cxn modelId="{882AE04B-6557-4B13-BE09-1845ED616C23}" type="presParOf" srcId="{523D7FE7-D84D-4741-9C4D-D5DBE8992E6C}" destId="{CFF2FA4E-7FBC-43FB-A3ED-D985841376E6}" srcOrd="3" destOrd="0" presId="urn:microsoft.com/office/officeart/2005/8/layout/cycle2"/>
    <dgm:cxn modelId="{3469CF0A-F07A-47EE-8D60-4D137F607E75}" type="presParOf" srcId="{CFF2FA4E-7FBC-43FB-A3ED-D985841376E6}" destId="{E1B57873-63F2-447D-9840-F29C642CD248}" srcOrd="0" destOrd="0" presId="urn:microsoft.com/office/officeart/2005/8/layout/cycle2"/>
    <dgm:cxn modelId="{F0C67540-DA17-4E28-9A1C-6150674C1195}" type="presParOf" srcId="{523D7FE7-D84D-4741-9C4D-D5DBE8992E6C}" destId="{C2599F59-3D27-432B-85A1-1501EBA6C088}" srcOrd="4" destOrd="0" presId="urn:microsoft.com/office/officeart/2005/8/layout/cycle2"/>
    <dgm:cxn modelId="{12F7EB71-8408-49CC-83E8-0A74EFBBC477}" type="presParOf" srcId="{523D7FE7-D84D-4741-9C4D-D5DBE8992E6C}" destId="{5FD20234-BC83-4D33-8CFC-7FCA4A716647}" srcOrd="5" destOrd="0" presId="urn:microsoft.com/office/officeart/2005/8/layout/cycle2"/>
    <dgm:cxn modelId="{DAC526D1-B891-4E5F-8ADF-F73D99B6A494}" type="presParOf" srcId="{5FD20234-BC83-4D33-8CFC-7FCA4A716647}" destId="{ECF04BEE-9BCA-49D8-8AD2-739BF4315556}" srcOrd="0" destOrd="0" presId="urn:microsoft.com/office/officeart/2005/8/layout/cycle2"/>
    <dgm:cxn modelId="{7CB056D5-5914-46FD-BD3D-F9BECA1A3299}" type="presParOf" srcId="{523D7FE7-D84D-4741-9C4D-D5DBE8992E6C}" destId="{BF465FF8-A9D0-4E5A-BA1E-744C23989E4F}" srcOrd="6" destOrd="0" presId="urn:microsoft.com/office/officeart/2005/8/layout/cycle2"/>
    <dgm:cxn modelId="{A4A060EE-1625-4009-BEF4-3C8FDAF9B383}" type="presParOf" srcId="{523D7FE7-D84D-4741-9C4D-D5DBE8992E6C}" destId="{43132788-BFEF-44F3-81E6-1D279F34D64F}" srcOrd="7" destOrd="0" presId="urn:microsoft.com/office/officeart/2005/8/layout/cycle2"/>
    <dgm:cxn modelId="{AD4F8AAB-E15E-41DB-BCBC-E970191BD40C}" type="presParOf" srcId="{43132788-BFEF-44F3-81E6-1D279F34D64F}" destId="{9DAB7159-2403-4CB8-B10C-6213A787110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38B54-8632-964E-80EB-BBF7B0252DBD}">
      <dsp:nvSpPr>
        <dsp:cNvPr id="0" name=""/>
        <dsp:cNvSpPr/>
      </dsp:nvSpPr>
      <dsp:spPr>
        <a:xfrm>
          <a:off x="3864430" y="1659"/>
          <a:ext cx="1984982" cy="12902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Assess</a:t>
          </a:r>
        </a:p>
      </dsp:txBody>
      <dsp:txXfrm>
        <a:off x="3927414" y="64643"/>
        <a:ext cx="1859014" cy="1164270"/>
      </dsp:txXfrm>
    </dsp:sp>
    <dsp:sp modelId="{7EC90583-015D-1D45-A658-A97D89EEE33C}">
      <dsp:nvSpPr>
        <dsp:cNvPr id="0" name=""/>
        <dsp:cNvSpPr/>
      </dsp:nvSpPr>
      <dsp:spPr>
        <a:xfrm>
          <a:off x="3180503" y="822864"/>
          <a:ext cx="4260311" cy="4260311"/>
        </a:xfrm>
        <a:custGeom>
          <a:avLst/>
          <a:gdLst/>
          <a:ahLst/>
          <a:cxnLst/>
          <a:rect l="0" t="0" r="0" b="0"/>
          <a:pathLst>
            <a:path>
              <a:moveTo>
                <a:pt x="2687064" y="74087"/>
              </a:moveTo>
              <a:arcTo wR="2130155" hR="2130155" stAng="17109332" swAng="307934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34449-8437-4644-AECF-E5CA113A52A6}">
      <dsp:nvSpPr>
        <dsp:cNvPr id="0" name=""/>
        <dsp:cNvSpPr/>
      </dsp:nvSpPr>
      <dsp:spPr>
        <a:xfrm>
          <a:off x="6366462" y="2120129"/>
          <a:ext cx="1984982" cy="12902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Recommend</a:t>
          </a:r>
        </a:p>
      </dsp:txBody>
      <dsp:txXfrm>
        <a:off x="6429446" y="2183113"/>
        <a:ext cx="1859014" cy="1164270"/>
      </dsp:txXfrm>
    </dsp:sp>
    <dsp:sp modelId="{244C1CB7-65B5-8D41-8602-A00EABFB8B6E}">
      <dsp:nvSpPr>
        <dsp:cNvPr id="0" name=""/>
        <dsp:cNvSpPr/>
      </dsp:nvSpPr>
      <dsp:spPr>
        <a:xfrm>
          <a:off x="3176549" y="471731"/>
          <a:ext cx="4260311" cy="4260311"/>
        </a:xfrm>
        <a:custGeom>
          <a:avLst/>
          <a:gdLst/>
          <a:ahLst/>
          <a:cxnLst/>
          <a:rect l="0" t="0" r="0" b="0"/>
          <a:pathLst>
            <a:path>
              <a:moveTo>
                <a:pt x="4093637" y="2956171"/>
              </a:moveTo>
              <a:arcTo wR="2130155" hR="2130155" stAng="1368958" swAng="311478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B63A3-E8BC-CE44-8DAC-FC66673BFC7C}">
      <dsp:nvSpPr>
        <dsp:cNvPr id="0" name=""/>
        <dsp:cNvSpPr/>
      </dsp:nvSpPr>
      <dsp:spPr>
        <a:xfrm>
          <a:off x="3864430" y="4261971"/>
          <a:ext cx="1984982" cy="12902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Implement</a:t>
          </a:r>
        </a:p>
      </dsp:txBody>
      <dsp:txXfrm>
        <a:off x="3927414" y="4324955"/>
        <a:ext cx="1859014" cy="1164270"/>
      </dsp:txXfrm>
    </dsp:sp>
    <dsp:sp modelId="{5ABD3007-717F-8C43-9CCD-346CE7B341F8}">
      <dsp:nvSpPr>
        <dsp:cNvPr id="0" name=""/>
        <dsp:cNvSpPr/>
      </dsp:nvSpPr>
      <dsp:spPr>
        <a:xfrm>
          <a:off x="2310008" y="480717"/>
          <a:ext cx="4260311" cy="4260311"/>
        </a:xfrm>
        <a:custGeom>
          <a:avLst/>
          <a:gdLst/>
          <a:ahLst/>
          <a:cxnLst/>
          <a:rect l="0" t="0" r="0" b="0"/>
          <a:pathLst>
            <a:path>
              <a:moveTo>
                <a:pt x="1536375" y="4175880"/>
              </a:moveTo>
              <a:arcTo wR="2130155" hR="2130155" stAng="6371136" swAng="307593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A54417-D321-C34E-ABCF-D457E5AF9723}">
      <dsp:nvSpPr>
        <dsp:cNvPr id="0" name=""/>
        <dsp:cNvSpPr/>
      </dsp:nvSpPr>
      <dsp:spPr>
        <a:xfrm>
          <a:off x="1390793" y="2120120"/>
          <a:ext cx="1984982" cy="12902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Monitor</a:t>
          </a:r>
        </a:p>
      </dsp:txBody>
      <dsp:txXfrm>
        <a:off x="1453777" y="2183104"/>
        <a:ext cx="1859014" cy="1164270"/>
      </dsp:txXfrm>
    </dsp:sp>
    <dsp:sp modelId="{3CC2A942-3764-DB40-99B5-2503E66368E2}">
      <dsp:nvSpPr>
        <dsp:cNvPr id="0" name=""/>
        <dsp:cNvSpPr/>
      </dsp:nvSpPr>
      <dsp:spPr>
        <a:xfrm>
          <a:off x="2306253" y="813891"/>
          <a:ext cx="4260311" cy="4260311"/>
        </a:xfrm>
        <a:custGeom>
          <a:avLst/>
          <a:gdLst/>
          <a:ahLst/>
          <a:cxnLst/>
          <a:rect l="0" t="0" r="0" b="0"/>
          <a:pathLst>
            <a:path>
              <a:moveTo>
                <a:pt x="173051" y="1289139"/>
              </a:moveTo>
              <a:arcTo wR="2130155" hR="2130155" stAng="12195264" swAng="304021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18176-E53E-436F-A8E9-4D9B34CE0813}">
      <dsp:nvSpPr>
        <dsp:cNvPr id="0" name=""/>
        <dsp:cNvSpPr/>
      </dsp:nvSpPr>
      <dsp:spPr>
        <a:xfrm>
          <a:off x="1611241" y="968"/>
          <a:ext cx="1891939" cy="1891939"/>
        </a:xfrm>
        <a:prstGeom prst="ellipse">
          <a:avLst/>
        </a:prstGeom>
        <a:solidFill>
          <a:srgbClr val="CCD8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Process</a:t>
          </a:r>
        </a:p>
      </dsp:txBody>
      <dsp:txXfrm>
        <a:off x="1888309" y="278036"/>
        <a:ext cx="1337803" cy="1337803"/>
      </dsp:txXfrm>
    </dsp:sp>
    <dsp:sp modelId="{A10533C6-ACA3-433C-B939-545C690647F8}">
      <dsp:nvSpPr>
        <dsp:cNvPr id="0" name=""/>
        <dsp:cNvSpPr/>
      </dsp:nvSpPr>
      <dsp:spPr>
        <a:xfrm rot="3576319">
          <a:off x="3016963" y="1846002"/>
          <a:ext cx="509768" cy="63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054740" y="1907752"/>
        <a:ext cx="356838" cy="383117"/>
      </dsp:txXfrm>
    </dsp:sp>
    <dsp:sp modelId="{D051382F-DE43-429D-A9BB-DEC4A4280B97}">
      <dsp:nvSpPr>
        <dsp:cNvPr id="0" name=""/>
        <dsp:cNvSpPr/>
      </dsp:nvSpPr>
      <dsp:spPr>
        <a:xfrm>
          <a:off x="3055114" y="2462514"/>
          <a:ext cx="1891939" cy="1891939"/>
        </a:xfrm>
        <a:prstGeom prst="ellipse">
          <a:avLst/>
        </a:prstGeom>
        <a:solidFill>
          <a:srgbClr val="86A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People </a:t>
          </a:r>
        </a:p>
      </dsp:txBody>
      <dsp:txXfrm>
        <a:off x="3332182" y="2739582"/>
        <a:ext cx="1337803" cy="1337803"/>
      </dsp:txXfrm>
    </dsp:sp>
    <dsp:sp modelId="{303837F1-DE5F-4CD2-A16A-4D5279502EA8}">
      <dsp:nvSpPr>
        <dsp:cNvPr id="0" name=""/>
        <dsp:cNvSpPr/>
      </dsp:nvSpPr>
      <dsp:spPr>
        <a:xfrm rot="10800000">
          <a:off x="2341974" y="3089219"/>
          <a:ext cx="503951" cy="63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10800000">
        <a:off x="2493159" y="3216925"/>
        <a:ext cx="352766" cy="383117"/>
      </dsp:txXfrm>
    </dsp:sp>
    <dsp:sp modelId="{CBA315AE-7413-4FC5-A673-86AC313BDDA0}">
      <dsp:nvSpPr>
        <dsp:cNvPr id="0" name=""/>
        <dsp:cNvSpPr/>
      </dsp:nvSpPr>
      <dsp:spPr>
        <a:xfrm>
          <a:off x="212322" y="2462514"/>
          <a:ext cx="1891939" cy="1891939"/>
        </a:xfrm>
        <a:prstGeom prst="ellipse">
          <a:avLst/>
        </a:prstGeom>
        <a:solidFill>
          <a:srgbClr val="B06C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Technology </a:t>
          </a:r>
        </a:p>
      </dsp:txBody>
      <dsp:txXfrm>
        <a:off x="489390" y="2739582"/>
        <a:ext cx="1337803" cy="1337803"/>
      </dsp:txXfrm>
    </dsp:sp>
    <dsp:sp modelId="{8AB94081-8986-4C32-A015-53360D20953D}">
      <dsp:nvSpPr>
        <dsp:cNvPr id="0" name=""/>
        <dsp:cNvSpPr/>
      </dsp:nvSpPr>
      <dsp:spPr>
        <a:xfrm rot="17976597">
          <a:off x="1601862" y="1870696"/>
          <a:ext cx="497854" cy="63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639642" y="2063328"/>
        <a:ext cx="348498" cy="3831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8D039-24A6-41A9-8C03-B66EB4C208E9}">
      <dsp:nvSpPr>
        <dsp:cNvPr id="0" name=""/>
        <dsp:cNvSpPr/>
      </dsp:nvSpPr>
      <dsp:spPr>
        <a:xfrm>
          <a:off x="0" y="216797"/>
          <a:ext cx="5159376" cy="912600"/>
        </a:xfrm>
        <a:prstGeom prst="roundRect">
          <a:avLst/>
        </a:prstGeom>
        <a:solidFill>
          <a:srgbClr val="CCD8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Process</a:t>
          </a:r>
        </a:p>
      </dsp:txBody>
      <dsp:txXfrm>
        <a:off x="44549" y="261346"/>
        <a:ext cx="5070278" cy="823502"/>
      </dsp:txXfrm>
    </dsp:sp>
    <dsp:sp modelId="{547F1E82-38F9-4E83-83B4-9D30E166CC64}">
      <dsp:nvSpPr>
        <dsp:cNvPr id="0" name=""/>
        <dsp:cNvSpPr/>
      </dsp:nvSpPr>
      <dsp:spPr>
        <a:xfrm>
          <a:off x="0" y="1129398"/>
          <a:ext cx="5159376" cy="3875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10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Develop simplified, efficient, and well-documented business processes and procedures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Eliminate manual processes, workarounds, and paper-dependency where possible</a:t>
          </a:r>
        </a:p>
      </dsp:txBody>
      <dsp:txXfrm>
        <a:off x="0" y="1129398"/>
        <a:ext cx="5159376" cy="3875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18176-E53E-436F-A8E9-4D9B34CE0813}">
      <dsp:nvSpPr>
        <dsp:cNvPr id="0" name=""/>
        <dsp:cNvSpPr/>
      </dsp:nvSpPr>
      <dsp:spPr>
        <a:xfrm>
          <a:off x="1611241" y="968"/>
          <a:ext cx="1891939" cy="1891939"/>
        </a:xfrm>
        <a:prstGeom prst="ellipse">
          <a:avLst/>
        </a:prstGeom>
        <a:solidFill>
          <a:srgbClr val="CCD8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Process</a:t>
          </a:r>
        </a:p>
      </dsp:txBody>
      <dsp:txXfrm>
        <a:off x="1888309" y="278036"/>
        <a:ext cx="1337803" cy="1337803"/>
      </dsp:txXfrm>
    </dsp:sp>
    <dsp:sp modelId="{A10533C6-ACA3-433C-B939-545C690647F8}">
      <dsp:nvSpPr>
        <dsp:cNvPr id="0" name=""/>
        <dsp:cNvSpPr/>
      </dsp:nvSpPr>
      <dsp:spPr>
        <a:xfrm rot="3576319">
          <a:off x="3016963" y="1846002"/>
          <a:ext cx="509768" cy="63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3054740" y="1907752"/>
        <a:ext cx="356838" cy="383117"/>
      </dsp:txXfrm>
    </dsp:sp>
    <dsp:sp modelId="{D051382F-DE43-429D-A9BB-DEC4A4280B97}">
      <dsp:nvSpPr>
        <dsp:cNvPr id="0" name=""/>
        <dsp:cNvSpPr/>
      </dsp:nvSpPr>
      <dsp:spPr>
        <a:xfrm>
          <a:off x="3055114" y="2462514"/>
          <a:ext cx="1891939" cy="1891939"/>
        </a:xfrm>
        <a:prstGeom prst="ellipse">
          <a:avLst/>
        </a:prstGeom>
        <a:solidFill>
          <a:srgbClr val="86A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People</a:t>
          </a:r>
          <a:r>
            <a:rPr lang="en-US" sz="1900" kern="1200" dirty="0"/>
            <a:t> </a:t>
          </a:r>
        </a:p>
      </dsp:txBody>
      <dsp:txXfrm>
        <a:off x="3332182" y="2739582"/>
        <a:ext cx="1337803" cy="1337803"/>
      </dsp:txXfrm>
    </dsp:sp>
    <dsp:sp modelId="{303837F1-DE5F-4CD2-A16A-4D5279502EA8}">
      <dsp:nvSpPr>
        <dsp:cNvPr id="0" name=""/>
        <dsp:cNvSpPr/>
      </dsp:nvSpPr>
      <dsp:spPr>
        <a:xfrm rot="10800000">
          <a:off x="2341974" y="3089219"/>
          <a:ext cx="503951" cy="63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10800000">
        <a:off x="2493159" y="3216925"/>
        <a:ext cx="352766" cy="383117"/>
      </dsp:txXfrm>
    </dsp:sp>
    <dsp:sp modelId="{CBA315AE-7413-4FC5-A673-86AC313BDDA0}">
      <dsp:nvSpPr>
        <dsp:cNvPr id="0" name=""/>
        <dsp:cNvSpPr/>
      </dsp:nvSpPr>
      <dsp:spPr>
        <a:xfrm>
          <a:off x="212322" y="2462514"/>
          <a:ext cx="1891939" cy="1891939"/>
        </a:xfrm>
        <a:prstGeom prst="ellipse">
          <a:avLst/>
        </a:prstGeom>
        <a:solidFill>
          <a:srgbClr val="B06C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Technology </a:t>
          </a:r>
        </a:p>
      </dsp:txBody>
      <dsp:txXfrm>
        <a:off x="489390" y="2739582"/>
        <a:ext cx="1337803" cy="1337803"/>
      </dsp:txXfrm>
    </dsp:sp>
    <dsp:sp modelId="{8AB94081-8986-4C32-A015-53360D20953D}">
      <dsp:nvSpPr>
        <dsp:cNvPr id="0" name=""/>
        <dsp:cNvSpPr/>
      </dsp:nvSpPr>
      <dsp:spPr>
        <a:xfrm rot="17976597">
          <a:off x="1601862" y="1870696"/>
          <a:ext cx="497854" cy="63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639642" y="2063328"/>
        <a:ext cx="348498" cy="3831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3F949-3561-4066-8A25-6E4C776ED60C}">
      <dsp:nvSpPr>
        <dsp:cNvPr id="0" name=""/>
        <dsp:cNvSpPr/>
      </dsp:nvSpPr>
      <dsp:spPr>
        <a:xfrm>
          <a:off x="0" y="89897"/>
          <a:ext cx="5159376" cy="1389960"/>
        </a:xfrm>
        <a:prstGeom prst="roundRect">
          <a:avLst/>
        </a:prstGeom>
        <a:solidFill>
          <a:srgbClr val="86A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People – Staff, Employers, Members</a:t>
          </a:r>
        </a:p>
      </dsp:txBody>
      <dsp:txXfrm>
        <a:off x="67852" y="157749"/>
        <a:ext cx="5023672" cy="1254256"/>
      </dsp:txXfrm>
    </dsp:sp>
    <dsp:sp modelId="{BE182754-E4CD-41B3-93D5-E3D62FF9A99E}">
      <dsp:nvSpPr>
        <dsp:cNvPr id="0" name=""/>
        <dsp:cNvSpPr/>
      </dsp:nvSpPr>
      <dsp:spPr>
        <a:xfrm>
          <a:off x="0" y="1479857"/>
          <a:ext cx="5159376" cy="3651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1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Improve employee engagement and strengthen company culture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Identify and implement enhancements to employer reporting process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Enhance customer service experience for members</a:t>
          </a:r>
        </a:p>
      </dsp:txBody>
      <dsp:txXfrm>
        <a:off x="0" y="1479857"/>
        <a:ext cx="5159376" cy="36514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18176-E53E-436F-A8E9-4D9B34CE0813}">
      <dsp:nvSpPr>
        <dsp:cNvPr id="0" name=""/>
        <dsp:cNvSpPr/>
      </dsp:nvSpPr>
      <dsp:spPr>
        <a:xfrm>
          <a:off x="1611241" y="968"/>
          <a:ext cx="1891939" cy="1891939"/>
        </a:xfrm>
        <a:prstGeom prst="ellipse">
          <a:avLst/>
        </a:prstGeom>
        <a:solidFill>
          <a:srgbClr val="CCD8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Process</a:t>
          </a:r>
        </a:p>
      </dsp:txBody>
      <dsp:txXfrm>
        <a:off x="1888309" y="278036"/>
        <a:ext cx="1337803" cy="1337803"/>
      </dsp:txXfrm>
    </dsp:sp>
    <dsp:sp modelId="{A10533C6-ACA3-433C-B939-545C690647F8}">
      <dsp:nvSpPr>
        <dsp:cNvPr id="0" name=""/>
        <dsp:cNvSpPr/>
      </dsp:nvSpPr>
      <dsp:spPr>
        <a:xfrm rot="3576319">
          <a:off x="3016963" y="1846002"/>
          <a:ext cx="509768" cy="63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3054740" y="1907752"/>
        <a:ext cx="356838" cy="383117"/>
      </dsp:txXfrm>
    </dsp:sp>
    <dsp:sp modelId="{D051382F-DE43-429D-A9BB-DEC4A4280B97}">
      <dsp:nvSpPr>
        <dsp:cNvPr id="0" name=""/>
        <dsp:cNvSpPr/>
      </dsp:nvSpPr>
      <dsp:spPr>
        <a:xfrm>
          <a:off x="3055114" y="2462514"/>
          <a:ext cx="1891939" cy="1891939"/>
        </a:xfrm>
        <a:prstGeom prst="ellipse">
          <a:avLst/>
        </a:prstGeom>
        <a:solidFill>
          <a:srgbClr val="86A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People </a:t>
          </a:r>
        </a:p>
      </dsp:txBody>
      <dsp:txXfrm>
        <a:off x="3332182" y="2739582"/>
        <a:ext cx="1337803" cy="1337803"/>
      </dsp:txXfrm>
    </dsp:sp>
    <dsp:sp modelId="{303837F1-DE5F-4CD2-A16A-4D5279502EA8}">
      <dsp:nvSpPr>
        <dsp:cNvPr id="0" name=""/>
        <dsp:cNvSpPr/>
      </dsp:nvSpPr>
      <dsp:spPr>
        <a:xfrm rot="10800000">
          <a:off x="2341974" y="3089219"/>
          <a:ext cx="503951" cy="63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10800000">
        <a:off x="2493159" y="3216925"/>
        <a:ext cx="352766" cy="383117"/>
      </dsp:txXfrm>
    </dsp:sp>
    <dsp:sp modelId="{CBA315AE-7413-4FC5-A673-86AC313BDDA0}">
      <dsp:nvSpPr>
        <dsp:cNvPr id="0" name=""/>
        <dsp:cNvSpPr/>
      </dsp:nvSpPr>
      <dsp:spPr>
        <a:xfrm>
          <a:off x="212322" y="2462514"/>
          <a:ext cx="1891939" cy="1891939"/>
        </a:xfrm>
        <a:prstGeom prst="ellipse">
          <a:avLst/>
        </a:prstGeom>
        <a:solidFill>
          <a:srgbClr val="B06C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Technology</a:t>
          </a:r>
          <a:r>
            <a:rPr lang="en-US" sz="1800" kern="1200" dirty="0"/>
            <a:t> </a:t>
          </a:r>
        </a:p>
      </dsp:txBody>
      <dsp:txXfrm>
        <a:off x="489390" y="2739582"/>
        <a:ext cx="1337803" cy="1337803"/>
      </dsp:txXfrm>
    </dsp:sp>
    <dsp:sp modelId="{8AB94081-8986-4C32-A015-53360D20953D}">
      <dsp:nvSpPr>
        <dsp:cNvPr id="0" name=""/>
        <dsp:cNvSpPr/>
      </dsp:nvSpPr>
      <dsp:spPr>
        <a:xfrm rot="17976597">
          <a:off x="1601862" y="1870696"/>
          <a:ext cx="497854" cy="6385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639642" y="2063328"/>
        <a:ext cx="348498" cy="3831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7EEEF-FC52-4B00-9099-A986A4055577}">
      <dsp:nvSpPr>
        <dsp:cNvPr id="0" name=""/>
        <dsp:cNvSpPr/>
      </dsp:nvSpPr>
      <dsp:spPr>
        <a:xfrm>
          <a:off x="0" y="72617"/>
          <a:ext cx="5159376" cy="936000"/>
        </a:xfrm>
        <a:prstGeom prst="roundRect">
          <a:avLst/>
        </a:prstGeom>
        <a:solidFill>
          <a:srgbClr val="B06C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Technology</a:t>
          </a:r>
        </a:p>
      </dsp:txBody>
      <dsp:txXfrm>
        <a:off x="45692" y="118309"/>
        <a:ext cx="5067992" cy="844616"/>
      </dsp:txXfrm>
    </dsp:sp>
    <dsp:sp modelId="{5ADE668A-8777-4C80-B8C2-BDEEFB12E0AF}">
      <dsp:nvSpPr>
        <dsp:cNvPr id="0" name=""/>
        <dsp:cNvSpPr/>
      </dsp:nvSpPr>
      <dsp:spPr>
        <a:xfrm>
          <a:off x="0" y="1008617"/>
          <a:ext cx="5159376" cy="41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10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Better utilize current technology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Identify system enhancements and functionality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Ease and reduce cost of implementing changes</a:t>
          </a:r>
          <a:r>
            <a:rPr lang="en-US" sz="3100" kern="1200" dirty="0">
              <a:latin typeface="Calibri Light" panose="020F0302020204030204"/>
            </a:rPr>
            <a:t> 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Automate internal controls</a:t>
          </a:r>
        </a:p>
      </dsp:txBody>
      <dsp:txXfrm>
        <a:off x="0" y="1008617"/>
        <a:ext cx="5159376" cy="414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C4434-510E-4B1D-8687-33777393818A}">
      <dsp:nvSpPr>
        <dsp:cNvPr id="0" name=""/>
        <dsp:cNvSpPr/>
      </dsp:nvSpPr>
      <dsp:spPr>
        <a:xfrm rot="5400000">
          <a:off x="4486245" y="-1611890"/>
          <a:ext cx="1274985" cy="4822342"/>
        </a:xfrm>
        <a:prstGeom prst="round2SameRect">
          <a:avLst/>
        </a:prstGeom>
        <a:solidFill>
          <a:srgbClr val="B06C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900" kern="1200" dirty="0">
              <a:solidFill>
                <a:schemeClr val="bg1"/>
              </a:solidFill>
            </a:rPr>
            <a:t>   Current state processes confirmed by understanding people, process, and technology to determine functionality, and workforce capabilities. </a:t>
          </a:r>
        </a:p>
      </dsp:txBody>
      <dsp:txXfrm rot="-5400000">
        <a:off x="2712567" y="224028"/>
        <a:ext cx="4760102" cy="1150505"/>
      </dsp:txXfrm>
    </dsp:sp>
    <dsp:sp modelId="{74B0DDDA-AA7F-4C2B-A070-57A70D84258D}">
      <dsp:nvSpPr>
        <dsp:cNvPr id="0" name=""/>
        <dsp:cNvSpPr/>
      </dsp:nvSpPr>
      <dsp:spPr>
        <a:xfrm>
          <a:off x="0" y="2414"/>
          <a:ext cx="2712567" cy="1593732"/>
        </a:xfrm>
        <a:prstGeom prst="roundRect">
          <a:avLst/>
        </a:prstGeom>
        <a:solidFill>
          <a:srgbClr val="B06C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Current State Confirmed</a:t>
          </a:r>
        </a:p>
      </dsp:txBody>
      <dsp:txXfrm>
        <a:off x="77800" y="80214"/>
        <a:ext cx="2556967" cy="1438132"/>
      </dsp:txXfrm>
    </dsp:sp>
    <dsp:sp modelId="{4CC6A1D1-EFA3-4E79-B69E-98A402805DC2}">
      <dsp:nvSpPr>
        <dsp:cNvPr id="0" name=""/>
        <dsp:cNvSpPr/>
      </dsp:nvSpPr>
      <dsp:spPr>
        <a:xfrm rot="5400000">
          <a:off x="4486245" y="61528"/>
          <a:ext cx="1274985" cy="4822342"/>
        </a:xfrm>
        <a:prstGeom prst="round2SameRect">
          <a:avLst/>
        </a:prstGeom>
        <a:solidFill>
          <a:srgbClr val="8795B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900" kern="1200" dirty="0">
              <a:solidFill>
                <a:schemeClr val="bg1"/>
              </a:solidFill>
            </a:rPr>
            <a:t>   Once recommendations are approved an implementation roadmap can be created.</a:t>
          </a:r>
        </a:p>
      </dsp:txBody>
      <dsp:txXfrm rot="-5400000">
        <a:off x="2712567" y="1897446"/>
        <a:ext cx="4760102" cy="1150505"/>
      </dsp:txXfrm>
    </dsp:sp>
    <dsp:sp modelId="{572813FA-1258-4986-A7C9-823C8E074591}">
      <dsp:nvSpPr>
        <dsp:cNvPr id="0" name=""/>
        <dsp:cNvSpPr/>
      </dsp:nvSpPr>
      <dsp:spPr>
        <a:xfrm>
          <a:off x="0" y="1675833"/>
          <a:ext cx="2712567" cy="1593732"/>
        </a:xfrm>
        <a:prstGeom prst="roundRect">
          <a:avLst/>
        </a:prstGeom>
        <a:solidFill>
          <a:srgbClr val="8795B0"/>
        </a:solidFill>
        <a:ln w="12700" cap="flat" cmpd="sng" algn="ctr">
          <a:solidFill>
            <a:srgbClr val="86A4A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Approval of Recommendations on Desired Future State</a:t>
          </a:r>
        </a:p>
      </dsp:txBody>
      <dsp:txXfrm>
        <a:off x="77800" y="1753633"/>
        <a:ext cx="2556967" cy="1438132"/>
      </dsp:txXfrm>
    </dsp:sp>
    <dsp:sp modelId="{22F00331-B0FB-4333-A851-B1C9A7526DF3}">
      <dsp:nvSpPr>
        <dsp:cNvPr id="0" name=""/>
        <dsp:cNvSpPr/>
      </dsp:nvSpPr>
      <dsp:spPr>
        <a:xfrm rot="5400000">
          <a:off x="4486245" y="1734947"/>
          <a:ext cx="1274985" cy="4822342"/>
        </a:xfrm>
        <a:prstGeom prst="round2SameRect">
          <a:avLst/>
        </a:prstGeom>
        <a:solidFill>
          <a:srgbClr val="86A4A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900" kern="1200" dirty="0">
              <a:solidFill>
                <a:schemeClr val="bg1"/>
              </a:solidFill>
            </a:rPr>
            <a:t>  The plan should consider level of effort, and time to implement the solutions, including testing, training, and resource availability.  </a:t>
          </a:r>
        </a:p>
      </dsp:txBody>
      <dsp:txXfrm rot="-5400000">
        <a:off x="2712567" y="3570865"/>
        <a:ext cx="4760102" cy="1150505"/>
      </dsp:txXfrm>
    </dsp:sp>
    <dsp:sp modelId="{AAFEEBD1-47EC-4BE7-ACE8-E8213B131BBF}">
      <dsp:nvSpPr>
        <dsp:cNvPr id="0" name=""/>
        <dsp:cNvSpPr/>
      </dsp:nvSpPr>
      <dsp:spPr>
        <a:xfrm>
          <a:off x="0" y="3349252"/>
          <a:ext cx="2712567" cy="1593732"/>
        </a:xfrm>
        <a:prstGeom prst="roundRect">
          <a:avLst/>
        </a:prstGeom>
        <a:solidFill>
          <a:srgbClr val="86A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Implementation Plan Developed </a:t>
          </a:r>
        </a:p>
      </dsp:txBody>
      <dsp:txXfrm>
        <a:off x="77800" y="3427052"/>
        <a:ext cx="2556967" cy="14381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B1397-2402-4A1B-BD0B-6A98006ABCF1}">
      <dsp:nvSpPr>
        <dsp:cNvPr id="0" name=""/>
        <dsp:cNvSpPr/>
      </dsp:nvSpPr>
      <dsp:spPr>
        <a:xfrm>
          <a:off x="3396282" y="2078"/>
          <a:ext cx="1723610" cy="1723610"/>
        </a:xfrm>
        <a:prstGeom prst="ellipse">
          <a:avLst/>
        </a:prstGeom>
        <a:solidFill>
          <a:srgbClr val="8795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Identify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Opportunities in the process</a:t>
          </a:r>
        </a:p>
      </dsp:txBody>
      <dsp:txXfrm>
        <a:off x="3648699" y="254495"/>
        <a:ext cx="1218776" cy="1218776"/>
      </dsp:txXfrm>
    </dsp:sp>
    <dsp:sp modelId="{8C085E07-550E-47F4-8FDC-7B6B2305770A}">
      <dsp:nvSpPr>
        <dsp:cNvPr id="0" name=""/>
        <dsp:cNvSpPr/>
      </dsp:nvSpPr>
      <dsp:spPr>
        <a:xfrm rot="2700000">
          <a:off x="4934872" y="1478939"/>
          <a:ext cx="458261" cy="5817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955005" y="1546677"/>
        <a:ext cx="320783" cy="349030"/>
      </dsp:txXfrm>
    </dsp:sp>
    <dsp:sp modelId="{4B99ABA4-B615-43F0-B88A-442E58B0D2B9}">
      <dsp:nvSpPr>
        <dsp:cNvPr id="0" name=""/>
        <dsp:cNvSpPr/>
      </dsp:nvSpPr>
      <dsp:spPr>
        <a:xfrm>
          <a:off x="5226454" y="1832251"/>
          <a:ext cx="1723610" cy="1723610"/>
        </a:xfrm>
        <a:prstGeom prst="ellipse">
          <a:avLst/>
        </a:prstGeom>
        <a:solidFill>
          <a:srgbClr val="B06C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Process improvements</a:t>
          </a:r>
        </a:p>
      </dsp:txBody>
      <dsp:txXfrm>
        <a:off x="5478871" y="2084668"/>
        <a:ext cx="1218776" cy="1218776"/>
      </dsp:txXfrm>
    </dsp:sp>
    <dsp:sp modelId="{CFF2FA4E-7FBC-43FB-A3ED-D985841376E6}">
      <dsp:nvSpPr>
        <dsp:cNvPr id="0" name=""/>
        <dsp:cNvSpPr/>
      </dsp:nvSpPr>
      <dsp:spPr>
        <a:xfrm rot="8100000">
          <a:off x="4953214" y="3309112"/>
          <a:ext cx="458261" cy="5817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5070559" y="3376850"/>
        <a:ext cx="320783" cy="349030"/>
      </dsp:txXfrm>
    </dsp:sp>
    <dsp:sp modelId="{C2599F59-3D27-432B-85A1-1501EBA6C088}">
      <dsp:nvSpPr>
        <dsp:cNvPr id="0" name=""/>
        <dsp:cNvSpPr/>
      </dsp:nvSpPr>
      <dsp:spPr>
        <a:xfrm>
          <a:off x="3396282" y="3662423"/>
          <a:ext cx="1723610" cy="1723610"/>
        </a:xfrm>
        <a:prstGeom prst="ellipse">
          <a:avLst/>
        </a:prstGeom>
        <a:solidFill>
          <a:srgbClr val="86A4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Implement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Changes</a:t>
          </a:r>
        </a:p>
      </dsp:txBody>
      <dsp:txXfrm>
        <a:off x="3648699" y="3914840"/>
        <a:ext cx="1218776" cy="1218776"/>
      </dsp:txXfrm>
    </dsp:sp>
    <dsp:sp modelId="{5FD20234-BC83-4D33-8CFC-7FCA4A716647}">
      <dsp:nvSpPr>
        <dsp:cNvPr id="0" name=""/>
        <dsp:cNvSpPr/>
      </dsp:nvSpPr>
      <dsp:spPr>
        <a:xfrm rot="13500000">
          <a:off x="3123041" y="3327454"/>
          <a:ext cx="458261" cy="5817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3240386" y="3492404"/>
        <a:ext cx="320783" cy="349030"/>
      </dsp:txXfrm>
    </dsp:sp>
    <dsp:sp modelId="{BF465FF8-A9D0-4E5A-BA1E-744C23989E4F}">
      <dsp:nvSpPr>
        <dsp:cNvPr id="0" name=""/>
        <dsp:cNvSpPr/>
      </dsp:nvSpPr>
      <dsp:spPr>
        <a:xfrm>
          <a:off x="1566109" y="1832251"/>
          <a:ext cx="1723610" cy="1723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Review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Changes</a:t>
          </a:r>
        </a:p>
      </dsp:txBody>
      <dsp:txXfrm>
        <a:off x="1818526" y="2084668"/>
        <a:ext cx="1218776" cy="1218776"/>
      </dsp:txXfrm>
    </dsp:sp>
    <dsp:sp modelId="{43132788-BFEF-44F3-81E6-1D279F34D64F}">
      <dsp:nvSpPr>
        <dsp:cNvPr id="0" name=""/>
        <dsp:cNvSpPr/>
      </dsp:nvSpPr>
      <dsp:spPr>
        <a:xfrm rot="18900000">
          <a:off x="3104699" y="1497281"/>
          <a:ext cx="458261" cy="5817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124832" y="1662231"/>
        <a:ext cx="320783" cy="349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3FDC83-F6DD-4840-983E-AA2B133E0F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96541C-49A5-9747-82CB-269275765E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B72BD-96AC-EF47-8B34-C993A761E3B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73057-4C4A-7445-8C1B-91D498250A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F8E27-2C5E-2740-8480-0C47FEAA5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7194B-77EB-FD4D-9AA1-BE26A1DF0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06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9E55-D2CA-C84A-9846-FB9537C12FB4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0211-3BE5-0142-8270-CFA9DDF62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8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9750" y="539750"/>
            <a:ext cx="5778500" cy="3249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B6F2C-332D-9942-87BC-43B9E630E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57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NPERS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29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F59B4-30EF-9662-77E6-EE5E9E4B12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NPERS</a:t>
            </a:r>
          </a:p>
        </p:txBody>
      </p:sp>
    </p:spTree>
    <p:extLst>
      <p:ext uri="{BB962C8B-B14F-4D97-AF65-F5344CB8AC3E}">
        <p14:creationId xmlns:p14="http://schemas.microsoft.com/office/powerpoint/2010/main" val="3154923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NPERS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18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Gerard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NPERS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1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value process analysis for future state</a:t>
            </a:r>
          </a:p>
          <a:p>
            <a:pPr lvl="1"/>
            <a:r>
              <a:rPr lang="en-US" dirty="0"/>
              <a:t>Utilize Lean Six Sigma Tool-Value Add Analysis (VAA)</a:t>
            </a:r>
          </a:p>
          <a:p>
            <a:pPr lvl="2"/>
            <a:r>
              <a:rPr lang="en-US" dirty="0"/>
              <a:t>Identifying waste for additional improvement opportunities (People/Process/Technology)</a:t>
            </a:r>
          </a:p>
          <a:p>
            <a:pPr lvl="2"/>
            <a:r>
              <a:rPr lang="en-US" dirty="0"/>
              <a:t>Understand challenges at the process step level through step level metrics (hand-offs, turn-around) time)</a:t>
            </a:r>
          </a:p>
          <a:p>
            <a:pPr lvl="1"/>
            <a:r>
              <a:rPr lang="en-US" dirty="0"/>
              <a:t>Challenge existing thinking to scrutinize steps to ensure there is a valid business need for each activity.</a:t>
            </a:r>
          </a:p>
          <a:p>
            <a:r>
              <a:rPr lang="en-US" dirty="0"/>
              <a:t>Incorporate ideas from staff and support process design that enhances their work.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NPERS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9750" y="539750"/>
            <a:ext cx="5778500" cy="3249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B6F2C-332D-9942-87BC-43B9E630E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94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467">
              <a:defRPr/>
            </a:pPr>
            <a:fld id="{542F0211-3BE5-0142-8270-CFA9DDF621F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67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174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Gerard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NPERS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11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64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NPERS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40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NPERS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38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NPERS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8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0211-3BE5-0142-8270-CFA9DDF621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1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Gradient">
    <p:bg>
      <p:bgPr>
        <a:gradFill>
          <a:gsLst>
            <a:gs pos="0">
              <a:schemeClr val="accent1">
                <a:lumMod val="100000"/>
              </a:schemeClr>
            </a:gs>
            <a:gs pos="100000">
              <a:srgbClr val="0B2B2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75A2B8-E272-D944-8895-7DD5DB6C15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6895" y="4883150"/>
            <a:ext cx="6730538" cy="1010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1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83DD96-36C8-094D-AA73-D604037CD24D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76441"/>
            <a:ext cx="109614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EEA0A4B-01C9-C94B-9A19-D40B5894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803" y="2700168"/>
            <a:ext cx="6035190" cy="1735393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7000"/>
              </a:lnSpc>
              <a:defRPr lang="en-US" sz="7000" b="0" i="0" kern="1200" spc="-100" dirty="0" smtClean="0">
                <a:solidFill>
                  <a:schemeClr val="bg1"/>
                </a:solidFill>
                <a:latin typeface="Crimson Text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8D61165-28E1-5049-BDD6-E1744436A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0" y="1073811"/>
            <a:ext cx="1987324" cy="19232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9E8ADE-F897-DF4B-B01C-63B7757CB3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7446" y="1000232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66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9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-A-Glance-Jade">
    <p:bg>
      <p:bgPr>
        <a:gradFill>
          <a:gsLst>
            <a:gs pos="0">
              <a:schemeClr val="accent1">
                <a:lumMod val="100000"/>
              </a:schemeClr>
            </a:gs>
            <a:gs pos="100000">
              <a:srgbClr val="0B2B2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8E5-E78B-3D45-B72A-3BC4986B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979E3-9EC7-184C-914A-FE7050E4F0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A2109-481D-5541-B879-CD4ABAAF8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61FFAD-E8E5-5840-91D6-576EE17570FC}"/>
              </a:ext>
            </a:extLst>
          </p:cNvPr>
          <p:cNvCxnSpPr/>
          <p:nvPr userDrawn="1"/>
        </p:nvCxnSpPr>
        <p:spPr>
          <a:xfrm>
            <a:off x="4343400" y="1782858"/>
            <a:ext cx="35010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B63E70-B7CF-0A4E-AF85-D9780F856709}"/>
              </a:ext>
            </a:extLst>
          </p:cNvPr>
          <p:cNvCxnSpPr/>
          <p:nvPr userDrawn="1"/>
        </p:nvCxnSpPr>
        <p:spPr>
          <a:xfrm>
            <a:off x="8077200" y="1782858"/>
            <a:ext cx="35010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B7D87-2E3E-D746-B321-6D2F853EA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3020" y="1870075"/>
            <a:ext cx="3590818" cy="3032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3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3AC1E91-7A44-1B4C-B4DB-E4119C768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2262" y="1870075"/>
            <a:ext cx="3590137" cy="3032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3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B06762-0A2D-504F-B7D0-E470483DF245}"/>
              </a:ext>
            </a:extLst>
          </p:cNvPr>
          <p:cNvCxnSpPr>
            <a:cxnSpLocks/>
          </p:cNvCxnSpPr>
          <p:nvPr userDrawn="1"/>
        </p:nvCxnSpPr>
        <p:spPr>
          <a:xfrm>
            <a:off x="4343400" y="3676972"/>
            <a:ext cx="548434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3F50783-D4E2-B44B-A53B-A32C475690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3020" y="3764189"/>
            <a:ext cx="3500438" cy="3032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3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8149942-05B5-2E45-B413-D81FE1E02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3020" y="2262188"/>
            <a:ext cx="3590818" cy="85725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8549AB1A-2B13-FE40-8319-4A3B7C658A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92262" y="2262188"/>
            <a:ext cx="3590818" cy="85725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F95A6FA-F492-2146-8067-9C8F4C9759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53020" y="4156076"/>
            <a:ext cx="7324725" cy="204628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L+ Transparent">
            <a:extLst>
              <a:ext uri="{FF2B5EF4-FFF2-40B4-BE49-F238E27FC236}">
                <a16:creationId xmlns:a16="http://schemas.microsoft.com/office/drawing/2014/main" id="{053BFF84-461E-F8F3-5186-FA66693E4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t-A-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8E5-E78B-3D45-B72A-3BC4986B7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1"/>
            <a:ext cx="5599263" cy="10253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979E3-9EC7-184C-914A-FE7050E4F0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A2109-481D-5541-B879-CD4ABAAF8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2DE649-1B9C-B84D-9C81-7B092195E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61FFAD-E8E5-5840-91D6-576EE17570FC}"/>
              </a:ext>
            </a:extLst>
          </p:cNvPr>
          <p:cNvCxnSpPr/>
          <p:nvPr userDrawn="1"/>
        </p:nvCxnSpPr>
        <p:spPr>
          <a:xfrm>
            <a:off x="604158" y="2269357"/>
            <a:ext cx="35010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B7D87-2E3E-D746-B321-6D2F853EA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778" y="2356574"/>
            <a:ext cx="3590818" cy="4247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409394-1D69-E24B-8397-997ED2CB93B7}"/>
              </a:ext>
            </a:extLst>
          </p:cNvPr>
          <p:cNvCxnSpPr/>
          <p:nvPr userDrawn="1"/>
        </p:nvCxnSpPr>
        <p:spPr>
          <a:xfrm>
            <a:off x="604158" y="3424810"/>
            <a:ext cx="35010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F6EEF90-14D8-9D47-B8C2-B8AD94D71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78" y="3512027"/>
            <a:ext cx="3590818" cy="42471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9148B5-5A1D-E846-BA6C-9F81F83E47B7}"/>
              </a:ext>
            </a:extLst>
          </p:cNvPr>
          <p:cNvCxnSpPr/>
          <p:nvPr userDrawn="1"/>
        </p:nvCxnSpPr>
        <p:spPr>
          <a:xfrm>
            <a:off x="604158" y="4983414"/>
            <a:ext cx="35010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5897A37-A1AC-6E41-836D-79FBDC2DB3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778" y="5070631"/>
            <a:ext cx="3590818" cy="42471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5132DA-F860-4F4F-BF3D-8FC8A0B3AA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3400" y="2277207"/>
            <a:ext cx="3491592" cy="103663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02A4ED-8E83-804E-91F5-2090406757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79232" y="2277207"/>
            <a:ext cx="3491592" cy="103663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EEB56A6-131A-F348-A4A6-5A2D3B1A28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3400" y="3436536"/>
            <a:ext cx="3491592" cy="103663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2046846-CC59-7240-A6E0-2B5B71AB23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9232" y="3436536"/>
            <a:ext cx="3491592" cy="103663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044CB0-98EF-844F-80A3-BAD7ECC688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3400" y="4971421"/>
            <a:ext cx="3491592" cy="103663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B5EB90C0-9B8B-0E45-BDDF-0DFA95AC6E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79232" y="4971421"/>
            <a:ext cx="3491592" cy="103663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713793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4250035-44BB-814A-AE48-B658DAC56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200" y="2712538"/>
            <a:ext cx="3591459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0F8B65-A39A-1C40-88A6-AFD1477773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9223" y="2712538"/>
            <a:ext cx="3591459" cy="2822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spc="-20" baseline="0">
                <a:latin typeface="Karla" panose="020B0004030503030003" pitchFamily="34" charset="77"/>
              </a:defRPr>
            </a:lvl1pPr>
            <a:lvl2pPr marL="457200" indent="0">
              <a:lnSpc>
                <a:spcPct val="120000"/>
              </a:lnSpc>
              <a:buFontTx/>
              <a:buNone/>
              <a:defRPr sz="1800" spc="-20" baseline="0">
                <a:latin typeface="Karla" panose="020B0004030503030003" pitchFamily="34" charset="77"/>
              </a:defRPr>
            </a:lvl2pPr>
            <a:lvl3pPr marL="914400" indent="0">
              <a:lnSpc>
                <a:spcPct val="120000"/>
              </a:lnSpc>
              <a:buFontTx/>
              <a:buNone/>
              <a:defRPr sz="1800" spc="-20" baseline="0">
                <a:latin typeface="Karla" panose="020B0004030503030003" pitchFamily="34" charset="77"/>
              </a:defRPr>
            </a:lvl3pPr>
            <a:lvl4pPr marL="1371600" indent="0">
              <a:lnSpc>
                <a:spcPct val="120000"/>
              </a:lnSpc>
              <a:buFontTx/>
              <a:buNone/>
              <a:defRPr sz="1800" spc="-20" baseline="0">
                <a:latin typeface="Karla" panose="020B0004030503030003" pitchFamily="34" charset="77"/>
              </a:defRPr>
            </a:lvl4pPr>
            <a:lvl5pPr marL="1828800" indent="0">
              <a:lnSpc>
                <a:spcPct val="120000"/>
              </a:lnSpc>
              <a:buFontTx/>
              <a:buNone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5BC7B28-20D7-0341-B77F-91F176DF3C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90943" y="2712538"/>
            <a:ext cx="3591459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8E060C-CFF7-5445-A6C4-8FF02117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75804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ACA31-F7D9-B947-9940-543506A2E8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117BC-F582-D94A-9A7F-11EAD87EDA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3A1E7C-1E3F-F548-A941-EAF95D6687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7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97BA-FDE9-A745-B68D-F00B286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8" y="999350"/>
            <a:ext cx="3604500" cy="1781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0C81-682B-8A40-B67B-CF5BE5027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F2787-F47E-754C-ACA8-2DFA54421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E35268-E561-6C41-85E0-A481BEC09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9850" y="1828800"/>
            <a:ext cx="3495675" cy="34940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A9FB3EED-49DE-CD46-8B30-1AFB38E9A5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0764" y="1828800"/>
            <a:ext cx="3495675" cy="34940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24928B-1961-3649-ABFE-6C3A30C30D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13" y="5638903"/>
            <a:ext cx="3406775" cy="28098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954FF2B-353C-F342-82B8-70FE706F5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52913" y="5322365"/>
            <a:ext cx="3406775" cy="3540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0A71127-4AEA-2246-A182-785A2EF46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81251" y="5638903"/>
            <a:ext cx="3406775" cy="28098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9F91F35-0395-A54B-A34C-31FD867E7A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1251" y="5322365"/>
            <a:ext cx="3406775" cy="3540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769F58-2236-8549-BD9A-0C2FB67883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7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97BA-FDE9-A745-B68D-F00B286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1"/>
            <a:ext cx="5599263" cy="7167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0C81-682B-8A40-B67B-CF5BE5027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F2787-F47E-754C-ACA8-2DFA54421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E35268-E561-6C41-85E0-A481BEC09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9850" y="1828800"/>
            <a:ext cx="3495675" cy="34940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A9FB3EED-49DE-CD46-8B30-1AFB38E9A5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0764" y="1828800"/>
            <a:ext cx="3495675" cy="34940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24928B-1961-3649-ABFE-6C3A30C30D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13" y="5638903"/>
            <a:ext cx="3406775" cy="28098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954FF2B-353C-F342-82B8-70FE706F5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52913" y="5322365"/>
            <a:ext cx="3406775" cy="3540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0A71127-4AEA-2246-A182-785A2EF46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81251" y="5638903"/>
            <a:ext cx="3406775" cy="28098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9F91F35-0395-A54B-A34C-31FD867E7A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1251" y="5322365"/>
            <a:ext cx="3406775" cy="3540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C47B9AD-E118-1C4A-9077-14D2795780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4567" y="1828800"/>
            <a:ext cx="3495675" cy="34940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7FFB36E-E723-314E-ADEB-458485F04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7630" y="5638903"/>
            <a:ext cx="3406775" cy="28098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C134397-BE06-7C4D-8227-F1B575DE08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7630" y="5322365"/>
            <a:ext cx="3406775" cy="3540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852713-6BAD-0E47-8F2E-103F8C8DFF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23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97BA-FDE9-A745-B68D-F00B286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1"/>
            <a:ext cx="3405413" cy="1781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0C81-682B-8A40-B67B-CF5BE5027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F2787-F47E-754C-ACA8-2DFA54421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E35268-E561-6C41-85E0-A481BEC09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6593" y="1066800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A9FB3EED-49DE-CD46-8B30-1AFB38E9A5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06436" y="1066800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C47B9AD-E118-1C4A-9077-14D2795780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51926" y="1066800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7FFB36E-E723-314E-ADEB-458485F04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52914" y="3281903"/>
            <a:ext cx="2060226" cy="3682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C134397-BE06-7C4D-8227-F1B575DE08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52914" y="3055725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DD4CBF5-33C0-324D-BF88-E5AEBBEEFF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02377" y="3281903"/>
            <a:ext cx="2060226" cy="3682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8945E81-4832-5E45-9751-AD2188055D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02377" y="3055725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CD212D8-02A9-FB4F-87A6-58FF4A54D2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07582" y="3281903"/>
            <a:ext cx="2060226" cy="3682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62B8B9D-5115-744C-8744-D26DE44A5B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07582" y="3055725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D32A04EE-B81F-4840-A2B2-05CD58A507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51926" y="3716055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3CBBB1F5-7A62-7949-A294-727F2FFD3E4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52914" y="5931158"/>
            <a:ext cx="2060226" cy="34222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4BED2C5-1DAA-1A48-BC8B-4BB5381683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52914" y="5704980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770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52" userDrawn="1">
          <p15:clr>
            <a:srgbClr val="FBAE40"/>
          </p15:clr>
        </p15:guide>
        <p15:guide id="3" pos="4464" userDrawn="1">
          <p15:clr>
            <a:srgbClr val="FBAE40"/>
          </p15:clr>
        </p15:guide>
        <p15:guide id="4" pos="604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97BA-FDE9-A745-B68D-F00B286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1"/>
            <a:ext cx="3405413" cy="1781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0C81-682B-8A40-B67B-CF5BE5027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F2787-F47E-754C-ACA8-2DFA54421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E35268-E561-6C41-85E0-A481BEC09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6593" y="1066800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A9FB3EED-49DE-CD46-8B30-1AFB38E9A5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06436" y="1066800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C47B9AD-E118-1C4A-9077-14D2795780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51926" y="1066800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7FFB36E-E723-314E-ADEB-458485F04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52914" y="3281903"/>
            <a:ext cx="2060226" cy="3347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C134397-BE06-7C4D-8227-F1B575DE08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52914" y="3055725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DD4CBF5-33C0-324D-BF88-E5AEBBEEFF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02377" y="3281903"/>
            <a:ext cx="2060226" cy="3347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8945E81-4832-5E45-9751-AD2188055D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02377" y="3055725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CD212D8-02A9-FB4F-87A6-58FF4A54D2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07582" y="3281903"/>
            <a:ext cx="2060226" cy="3347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62B8B9D-5115-744C-8744-D26DE44A5B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07582" y="3055725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D32A04EE-B81F-4840-A2B2-05CD58A507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51926" y="3716055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3CBBB1F5-7A62-7949-A294-727F2FFD3E4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52914" y="5931158"/>
            <a:ext cx="2060226" cy="3347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4BED2C5-1DAA-1A48-BC8B-4BB5381683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52914" y="5704980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B581507E-C7A5-7D45-899C-E89DB0B4B8A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88863" y="3716055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6F268A3-CF1A-A343-8ABD-DD76E2FD03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9851" y="5931158"/>
            <a:ext cx="2060226" cy="3347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40C5067-A9AC-7C46-A643-E46B16B9109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989851" y="5704980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19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52" userDrawn="1">
          <p15:clr>
            <a:srgbClr val="FBAE40"/>
          </p15:clr>
        </p15:guide>
        <p15:guide id="3" pos="4464" userDrawn="1">
          <p15:clr>
            <a:srgbClr val="FBAE40"/>
          </p15:clr>
        </p15:guide>
        <p15:guide id="4" pos="60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97BA-FDE9-A745-B68D-F00B286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1"/>
            <a:ext cx="3405413" cy="1781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0C81-682B-8A40-B67B-CF5BE5027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F2787-F47E-754C-ACA8-2DFA54421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E35268-E561-6C41-85E0-A481BEC09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6593" y="1066800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A9FB3EED-49DE-CD46-8B30-1AFB38E9A5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06436" y="1066800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C47B9AD-E118-1C4A-9077-14D2795780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51926" y="1066800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7FFB36E-E723-314E-ADEB-458485F04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52914" y="3281903"/>
            <a:ext cx="2060226" cy="3497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C134397-BE06-7C4D-8227-F1B575DE08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52914" y="3055725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DD4CBF5-33C0-324D-BF88-E5AEBBEEFF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02377" y="3281903"/>
            <a:ext cx="2060226" cy="3497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8945E81-4832-5E45-9751-AD2188055D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02377" y="3055725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CD212D8-02A9-FB4F-87A6-58FF4A54D2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07582" y="3281903"/>
            <a:ext cx="2060226" cy="3497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62B8B9D-5115-744C-8744-D26DE44A5B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07582" y="3055725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D32A04EE-B81F-4840-A2B2-05CD58A507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51926" y="3716055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3CBBB1F5-7A62-7949-A294-727F2FFD3E4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52914" y="5931158"/>
            <a:ext cx="2060226" cy="3497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4BED2C5-1DAA-1A48-BC8B-4BB5381683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52914" y="5704980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B581507E-C7A5-7D45-899C-E89DB0B4B8A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88863" y="3716055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6F268A3-CF1A-A343-8ABD-DD76E2FD03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89851" y="5931158"/>
            <a:ext cx="2060226" cy="3497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40C5067-A9AC-7C46-A643-E46B16B9109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989851" y="5704980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1F327FC-D1A1-D643-B7C8-6B17F63AC9D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06595" y="3716055"/>
            <a:ext cx="1961213" cy="196032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ADD7108-DD07-B847-BDBF-763C29377C4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07583" y="5931158"/>
            <a:ext cx="2060226" cy="3497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E4E9492-0086-A34A-B0C6-B9429C88AC5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07583" y="5704980"/>
            <a:ext cx="2060226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133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52" userDrawn="1">
          <p15:clr>
            <a:srgbClr val="FBAE40"/>
          </p15:clr>
        </p15:guide>
        <p15:guide id="3" pos="4464" userDrawn="1">
          <p15:clr>
            <a:srgbClr val="FBAE40"/>
          </p15:clr>
        </p15:guide>
        <p15:guide id="4" pos="60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97BA-FDE9-A745-B68D-F00B286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1"/>
            <a:ext cx="5599263" cy="6055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0C81-682B-8A40-B67B-CF5BE5027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F2787-F47E-754C-ACA8-2DFA54421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E35268-E561-6C41-85E0-A481BEC09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5528" y="1751975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A9FB3EED-49DE-CD46-8B30-1AFB38E9A5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9130" y="1751975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C47B9AD-E118-1C4A-9077-14D2795780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51926" y="1751975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7FFB36E-E723-314E-ADEB-458485F04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52914" y="3614810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C134397-BE06-7C4D-8227-F1B575DE08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52914" y="3388632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C06BDB67-6DD3-5E43-9E58-BD85B9BD433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42731" y="1751975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5B222BA5-F489-8C44-A9A5-4D2BF3C3407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16516" y="3614810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476BAB86-2860-8647-AD8D-D09B5CCEF6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16516" y="3388632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F24EEAF5-0DA3-E44D-BFAC-A06A372067E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982791" y="3614810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86633DF-2626-7847-B19C-E2DEE84E0DF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982791" y="3388632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08D18035-3655-5E4A-B5C8-96ED3CF2A3A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849067" y="3614810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DDC5F188-59B3-ED49-9D67-D6C6F8C991E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849067" y="3388632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45DA32E4-0AEF-F343-BBED-BACC03257FA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215528" y="4072328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D685848A-D646-6F4D-9CE4-859BFDE9C0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079130" y="4072328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11">
            <a:extLst>
              <a:ext uri="{FF2B5EF4-FFF2-40B4-BE49-F238E27FC236}">
                <a16:creationId xmlns:a16="http://schemas.microsoft.com/office/drawing/2014/main" id="{440B253C-0B32-E348-90B5-8C9F5DD14FA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351926" y="4072328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BDF81B6C-A165-CB48-A622-3BE07586FC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252914" y="5935163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0EC488EC-C641-E344-8A94-BACE972AD88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252914" y="5708985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B694D488-627C-3247-9D76-AC6EFF415DE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116516" y="5935163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31490D3C-F933-D34B-AC14-6FAA6FFCE2C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16516" y="5708985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09EA330-9F3E-8E42-A484-87C82C9D43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982791" y="5935163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CCC33533-5937-4440-9AAF-AAAB309AEFD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982791" y="5708985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CCA45EE-4831-2A43-8803-AEC32A70B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04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  <p15:guide id="3" pos="4464" userDrawn="1">
          <p15:clr>
            <a:srgbClr val="FBAE40"/>
          </p15:clr>
        </p15:guide>
        <p15:guide id="4" pos="604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97BA-FDE9-A745-B68D-F00B2862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1"/>
            <a:ext cx="5599263" cy="660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0C81-682B-8A40-B67B-CF5BE5027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F2787-F47E-754C-ACA8-2DFA54421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45DA32E4-0AEF-F343-BBED-BACC03257FA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215528" y="4072328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D685848A-D646-6F4D-9CE4-859BFDE9C0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079130" y="4072328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11">
            <a:extLst>
              <a:ext uri="{FF2B5EF4-FFF2-40B4-BE49-F238E27FC236}">
                <a16:creationId xmlns:a16="http://schemas.microsoft.com/office/drawing/2014/main" id="{440B253C-0B32-E348-90B5-8C9F5DD14FA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351926" y="4072328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BDF81B6C-A165-CB48-A622-3BE07586FC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252914" y="5935163"/>
            <a:ext cx="1738681" cy="28098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0EC488EC-C641-E344-8A94-BACE972AD88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252914" y="5708985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06491CCE-694C-C446-AA83-AE51ED0C400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942731" y="4072328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B694D488-627C-3247-9D76-AC6EFF415DE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116516" y="5935163"/>
            <a:ext cx="1738681" cy="28098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31490D3C-F933-D34B-AC14-6FAA6FFCE2C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16516" y="5708985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09EA330-9F3E-8E42-A484-87C82C9D43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982791" y="5935163"/>
            <a:ext cx="1738681" cy="28098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CCC33533-5937-4440-9AAF-AAAB309AEFD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982791" y="5708985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044BCFB1-5441-8546-B996-178C00A73D4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849067" y="5935163"/>
            <a:ext cx="1738681" cy="28098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>
            <a:extLst>
              <a:ext uri="{FF2B5EF4-FFF2-40B4-BE49-F238E27FC236}">
                <a16:creationId xmlns:a16="http://schemas.microsoft.com/office/drawing/2014/main" id="{1EF57649-D9AA-5243-92BB-E640F9998DA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849067" y="5708985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B85D9E0C-798A-4345-973C-E5F53E2D70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5528" y="1751975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67A5E25A-421A-9345-8614-6B9507B901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9130" y="1751975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9389C33C-BD20-5640-8883-17042CD849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51926" y="1751975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AB6865EF-009A-C149-BD61-5068CC0BC0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52914" y="3614810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FF6316CA-4CD8-F141-B481-1682CF0316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52914" y="3388632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2B24114E-0003-704C-ADC9-C4A7FE7E317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42731" y="1751975"/>
            <a:ext cx="1639669" cy="1638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E7256318-0277-4E46-A612-72714DF324F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16516" y="3614810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A3E393B1-D407-FD43-A921-B71D7AC9DD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16516" y="3388632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B7C19E0F-D82C-2D40-B958-80C4D20F2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982791" y="3614810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160A802E-5940-6C40-B392-D278E6CC0D9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982791" y="3388632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7624CCC2-67BE-E640-8914-30ABA91EA8E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849067" y="3614810"/>
            <a:ext cx="1738681" cy="33822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0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200" kern="1200" spc="-2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84493D56-D47A-CC40-A8EE-15F64579393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849067" y="3388632"/>
            <a:ext cx="1738681" cy="28098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4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lang="en-US" sz="1800" kern="1200" spc="-2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3C7CE32-B6CE-6C48-AE3B-AE3944427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1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  <p15:guide id="3" pos="4464" userDrawn="1">
          <p15:clr>
            <a:srgbClr val="FBAE40"/>
          </p15:clr>
        </p15:guide>
        <p15:guide id="4" pos="60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81089F-6505-5E4D-B0C5-2904840D19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092"/>
            <a:ext cx="12192000" cy="6849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83DD96-36C8-094D-AA73-D604037CD24D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76441"/>
            <a:ext cx="109614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04631BE6-4DEB-364A-9A99-D1A3D9446C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6895" y="4883150"/>
            <a:ext cx="6730538" cy="1010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1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2B6A4-A1DE-5D4C-9916-F98C0C64CAB7}"/>
              </a:ext>
            </a:extLst>
          </p:cNvPr>
          <p:cNvSpPr txBox="1"/>
          <p:nvPr userDrawn="1"/>
        </p:nvSpPr>
        <p:spPr>
          <a:xfrm>
            <a:off x="12518379" y="0"/>
            <a:ext cx="2382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Apply a transparency of 10-30% to image so that text is legible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DCF34A-BC73-5946-96B3-86CB9C196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803" y="2700168"/>
            <a:ext cx="6730538" cy="1735393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7000"/>
              </a:lnSpc>
              <a:defRPr lang="en-US" sz="7000" b="0" i="0" kern="1200" spc="-100" dirty="0" smtClean="0">
                <a:solidFill>
                  <a:schemeClr val="bg1"/>
                </a:solidFill>
                <a:latin typeface="Crimson Text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6B512E-9751-114E-84DA-3D5163D7D0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06118" y="1131599"/>
            <a:ext cx="2294334" cy="2218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DA4720-083D-E747-88AD-DE2A32E217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6118" y="4229722"/>
            <a:ext cx="2297805" cy="2581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504ADE-D46E-1948-AE75-57ADD208EBD7}"/>
              </a:ext>
            </a:extLst>
          </p:cNvPr>
          <p:cNvSpPr txBox="1"/>
          <p:nvPr userDrawn="1"/>
        </p:nvSpPr>
        <p:spPr>
          <a:xfrm>
            <a:off x="12518379" y="3476846"/>
            <a:ext cx="2382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If image looks too dark, increase brightness to ~10%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86D8955-0479-B147-8633-AF21C5074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0" y="1073811"/>
            <a:ext cx="1987324" cy="19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1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9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S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rgbClr val="86A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324552"/>
            <a:ext cx="6782329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39516" y="2324554"/>
            <a:ext cx="2939562" cy="250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27214" y="2759402"/>
            <a:ext cx="2951865" cy="3300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sz="2800" b="0" i="0" spc="-20" baseline="0">
                <a:solidFill>
                  <a:schemeClr val="bg1"/>
                </a:solidFill>
                <a:latin typeface="Crimson Text" panose="02000503000000000000" pitchFamily="2" charset="77"/>
              </a:defRPr>
            </a:lvl1pPr>
            <a:lvl2pPr marL="457200" indent="0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sz="2800" b="0" i="0" spc="-20" baseline="0">
                <a:solidFill>
                  <a:schemeClr val="bg1"/>
                </a:solidFill>
                <a:latin typeface="Crimson Text" panose="02000503000000000000" pitchFamily="2" charset="77"/>
              </a:defRPr>
            </a:lvl2pPr>
            <a:lvl3pPr marL="914400" indent="0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sz="2800" b="0" i="0" spc="-20" baseline="0">
                <a:solidFill>
                  <a:schemeClr val="bg1"/>
                </a:solidFill>
                <a:latin typeface="Crimson Text" panose="02000503000000000000" pitchFamily="2" charset="77"/>
              </a:defRPr>
            </a:lvl3pPr>
            <a:lvl4pPr marL="1371600" indent="0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sz="2800" b="0" i="0" spc="-20" baseline="0">
                <a:solidFill>
                  <a:schemeClr val="bg1"/>
                </a:solidFill>
                <a:latin typeface="Crimson Text" panose="02000503000000000000" pitchFamily="2" charset="77"/>
              </a:defRPr>
            </a:lvl4pPr>
            <a:lvl5pPr marL="1828800" indent="0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sz="2800" b="0" i="0" spc="-20" baseline="0">
                <a:solidFill>
                  <a:schemeClr val="bg1"/>
                </a:solidFill>
                <a:latin typeface="Crimson Text" panose="02000503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CC6E7-56F6-D64B-8194-17A4E7F3CB3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BE15057-618C-104F-AFD2-B910C42E38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22BC41F-21A4-BC49-83D3-93088B722D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40ADC6-8E43-6A4B-A873-DA32702DAF86}"/>
              </a:ext>
            </a:extLst>
          </p:cNvPr>
          <p:cNvCxnSpPr>
            <a:cxnSpLocks/>
          </p:cNvCxnSpPr>
          <p:nvPr userDrawn="1"/>
        </p:nvCxnSpPr>
        <p:spPr>
          <a:xfrm flipH="1">
            <a:off x="8077200" y="6380037"/>
            <a:ext cx="3505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8">
            <a:extLst>
              <a:ext uri="{FF2B5EF4-FFF2-40B4-BE49-F238E27FC236}">
                <a16:creationId xmlns:a16="http://schemas.microsoft.com/office/drawing/2014/main" id="{6B0F492E-BE80-794A-A46A-74D688ED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72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Fro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324552"/>
            <a:ext cx="6782329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39516" y="2324554"/>
            <a:ext cx="2939562" cy="250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27214" y="2759402"/>
            <a:ext cx="2951865" cy="3300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CC6E7-56F6-D64B-8194-17A4E7F3CB3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40ADC6-8E43-6A4B-A873-DA32702DAF86}"/>
              </a:ext>
            </a:extLst>
          </p:cNvPr>
          <p:cNvCxnSpPr>
            <a:cxnSpLocks/>
          </p:cNvCxnSpPr>
          <p:nvPr userDrawn="1"/>
        </p:nvCxnSpPr>
        <p:spPr>
          <a:xfrm flipH="1">
            <a:off x="8077200" y="6380037"/>
            <a:ext cx="3505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A17E4D6-51EA-2D49-BFB3-6F9EE7635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C51A0-A5B6-0145-A268-D99C002931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362FFE-03E2-0F4C-A8A6-6EC2D0C65C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31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324552"/>
            <a:ext cx="6789153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39516" y="2324554"/>
            <a:ext cx="2939562" cy="250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27214" y="2759402"/>
            <a:ext cx="2951865" cy="3300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CC6E7-56F6-D64B-8194-17A4E7F3CB3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40ADC6-8E43-6A4B-A873-DA32702DAF86}"/>
              </a:ext>
            </a:extLst>
          </p:cNvPr>
          <p:cNvCxnSpPr>
            <a:cxnSpLocks/>
          </p:cNvCxnSpPr>
          <p:nvPr userDrawn="1"/>
        </p:nvCxnSpPr>
        <p:spPr>
          <a:xfrm flipH="1">
            <a:off x="8077200" y="6380037"/>
            <a:ext cx="3505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FA8057A-B802-9C40-96C0-6CE81A8FA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A4DE95-1845-A943-963C-9A7F7A55AF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31278-0AC9-A848-BC96-421CD67ABB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65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Ja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</a:schemeClr>
              </a:gs>
              <a:gs pos="100000">
                <a:srgbClr val="0B2B2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324552"/>
            <a:ext cx="6782329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39516" y="2324554"/>
            <a:ext cx="2939562" cy="250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27214" y="2759402"/>
            <a:ext cx="2951865" cy="3300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bg1"/>
                </a:solidFill>
                <a:latin typeface="Crimson Text" panose="02000503000000000000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CC6E7-56F6-D64B-8194-17A4E7F3CB3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40ADC6-8E43-6A4B-A873-DA32702DAF86}"/>
              </a:ext>
            </a:extLst>
          </p:cNvPr>
          <p:cNvCxnSpPr>
            <a:cxnSpLocks/>
          </p:cNvCxnSpPr>
          <p:nvPr userDrawn="1"/>
        </p:nvCxnSpPr>
        <p:spPr>
          <a:xfrm flipH="1">
            <a:off x="8077200" y="6380037"/>
            <a:ext cx="3505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031B6AC3-A256-1B4F-9E90-BD7D55A98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74B6A3-5ADC-354D-85AC-80A8D3E018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561E18-88E8-6845-8714-2DC5B52D38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63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324552"/>
            <a:ext cx="6782329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39516" y="2324554"/>
            <a:ext cx="2939562" cy="250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200" b="1" i="0" kern="1200" spc="60" baseline="0" dirty="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27214" y="2759402"/>
            <a:ext cx="2951865" cy="3300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tx1"/>
                </a:solidFill>
                <a:latin typeface="Crimson Text" panose="02000503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tx1"/>
                </a:solidFill>
                <a:latin typeface="Crimson Text" panose="02000503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tx1"/>
                </a:solidFill>
                <a:latin typeface="Crimson Text" panose="02000503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tx1"/>
                </a:solidFill>
                <a:latin typeface="Crimson Text" panose="02000503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2800" b="0" i="0" kern="1200" spc="-20" baseline="0" dirty="0">
                <a:solidFill>
                  <a:schemeClr val="tx1"/>
                </a:solidFill>
                <a:latin typeface="Crimson Text" panose="02000503000000000000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CC6E7-56F6-D64B-8194-17A4E7F3CB3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40ADC6-8E43-6A4B-A873-DA32702DAF86}"/>
              </a:ext>
            </a:extLst>
          </p:cNvPr>
          <p:cNvCxnSpPr>
            <a:cxnSpLocks/>
          </p:cNvCxnSpPr>
          <p:nvPr userDrawn="1"/>
        </p:nvCxnSpPr>
        <p:spPr>
          <a:xfrm flipH="1">
            <a:off x="8077200" y="6380037"/>
            <a:ext cx="35052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F2E444-9079-2144-AA18-95E4F78E27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AC11B-3065-A743-ABCC-A2CEE45A34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1453824-A0DD-D047-BECA-03E93C41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98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lack BG">
            <a:extLst>
              <a:ext uri="{FF2B5EF4-FFF2-40B4-BE49-F238E27FC236}">
                <a16:creationId xmlns:a16="http://schemas.microsoft.com/office/drawing/2014/main" id="{67FD8197-BD08-5741-8ECD-42FF6D578FD3}"/>
              </a:ext>
            </a:extLst>
          </p:cNvPr>
          <p:cNvSpPr/>
          <p:nvPr userDrawn="1"/>
        </p:nvSpPr>
        <p:spPr>
          <a:xfrm>
            <a:off x="8077200" y="-2"/>
            <a:ext cx="41148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4" y="2324552"/>
            <a:ext cx="6748210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7354B9-EACA-DD46-A0BC-631520C59C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0" y="0"/>
            <a:ext cx="4114799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D1D8C31-5601-BB46-81E6-91CE2F75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903653-C3BB-374E-9701-D36CD0064F29}"/>
              </a:ext>
            </a:extLst>
          </p:cNvPr>
          <p:cNvSpPr txBox="1"/>
          <p:nvPr userDrawn="1"/>
        </p:nvSpPr>
        <p:spPr>
          <a:xfrm>
            <a:off x="12518379" y="0"/>
            <a:ext cx="2382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Apply a transparency of 10-30% to image so that text is legible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DF4C49-7960-F54C-A3F0-9DA3A044C7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06118" y="1131599"/>
            <a:ext cx="2294334" cy="22181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EA8B3-05AD-2043-B1D2-9DA2E9100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6118" y="4229722"/>
            <a:ext cx="2297805" cy="258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73F5EA-A355-5C4C-A9C7-97CAD62AF513}"/>
              </a:ext>
            </a:extLst>
          </p:cNvPr>
          <p:cNvSpPr txBox="1"/>
          <p:nvPr userDrawn="1"/>
        </p:nvSpPr>
        <p:spPr>
          <a:xfrm>
            <a:off x="12518379" y="3476846"/>
            <a:ext cx="2382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If image looks too dark, increase brightness to ~10%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0252C0-6EA5-294D-B270-9F54306AD5CF}"/>
              </a:ext>
            </a:extLst>
          </p:cNvPr>
          <p:cNvCxnSpPr>
            <a:cxnSpLocks/>
          </p:cNvCxnSpPr>
          <p:nvPr userDrawn="1"/>
        </p:nvCxnSpPr>
        <p:spPr>
          <a:xfrm flipH="1">
            <a:off x="8077200" y="6380037"/>
            <a:ext cx="3505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9D1F9-001D-EB47-8BBE-F0910AC7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528AE5-8303-E444-BA37-964CFA68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pic>
        <p:nvPicPr>
          <p:cNvPr id="22" name="L+ Transparent">
            <a:extLst>
              <a:ext uri="{FF2B5EF4-FFF2-40B4-BE49-F238E27FC236}">
                <a16:creationId xmlns:a16="http://schemas.microsoft.com/office/drawing/2014/main" id="{227C1B88-D50D-C24B-BD8F-2CF48F3E37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38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4250035-44BB-814A-AE48-B658DAC56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200" y="2851224"/>
            <a:ext cx="3591459" cy="330041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1pPr>
            <a:lvl2pPr marL="4572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2pPr>
            <a:lvl3pPr marL="9144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5BC7B28-20D7-0341-B77F-91F176DF3C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90943" y="2851224"/>
            <a:ext cx="3591459" cy="330041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1pPr>
            <a:lvl2pPr marL="4572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2pPr>
            <a:lvl3pPr marL="9144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47E55D-09FE-8747-B35B-AE00D7634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223" y="2851224"/>
            <a:ext cx="3591459" cy="330041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1pPr>
            <a:lvl2pPr marL="4572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2pPr>
            <a:lvl3pPr marL="9144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Tx/>
              <a:buNone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1A93E-FBDD-3C41-A45C-4B70C66D33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13" y="2474912"/>
            <a:ext cx="3595687" cy="3063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200" b="1" i="0" kern="1200" spc="60" baseline="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023F70-AA06-184E-A81F-78F26F8C2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7199" y="2474912"/>
            <a:ext cx="3595687" cy="3063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200" b="1" i="0" kern="1200" spc="60" baseline="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D0BC025-1FDB-B54B-BC41-BBCAA77711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6713" y="2474912"/>
            <a:ext cx="3595687" cy="3063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200" b="1" i="0" kern="1200" spc="60" baseline="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400" kern="1200" spc="100" dirty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E54B68-4F45-154B-9BA2-8F6359AE4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7580465" cy="10641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ECA01-6049-8A49-8BE0-B22D872214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59D95-F46D-D54C-8EFB-9D55A59FEB7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906645-4F85-B34C-B3CB-3313C108FAF7}"/>
              </a:ext>
            </a:extLst>
          </p:cNvPr>
          <p:cNvCxnSpPr>
            <a:cxnSpLocks/>
          </p:cNvCxnSpPr>
          <p:nvPr userDrawn="1"/>
        </p:nvCxnSpPr>
        <p:spPr>
          <a:xfrm>
            <a:off x="609600" y="2379825"/>
            <a:ext cx="350108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EFA0D1-C24B-844D-9CAE-AF64DEE8ED54}"/>
              </a:ext>
            </a:extLst>
          </p:cNvPr>
          <p:cNvCxnSpPr>
            <a:cxnSpLocks/>
          </p:cNvCxnSpPr>
          <p:nvPr userDrawn="1"/>
        </p:nvCxnSpPr>
        <p:spPr>
          <a:xfrm>
            <a:off x="4357007" y="2379825"/>
            <a:ext cx="350165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03EEC7-2B29-9A46-97E2-7D5E79E46AAE}"/>
              </a:ext>
            </a:extLst>
          </p:cNvPr>
          <p:cNvCxnSpPr>
            <a:cxnSpLocks/>
          </p:cNvCxnSpPr>
          <p:nvPr userDrawn="1"/>
        </p:nvCxnSpPr>
        <p:spPr>
          <a:xfrm>
            <a:off x="8079922" y="2379825"/>
            <a:ext cx="350247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680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E845A3-9F5D-B64F-920F-57E00255726F}"/>
              </a:ext>
            </a:extLst>
          </p:cNvPr>
          <p:cNvSpPr/>
          <p:nvPr userDrawn="1"/>
        </p:nvSpPr>
        <p:spPr>
          <a:xfrm>
            <a:off x="0" y="0"/>
            <a:ext cx="4101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BBD93914-7388-5840-8A6C-25FE778249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01412" cy="6857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760" y="1138614"/>
            <a:ext cx="6644640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L+">
            <a:extLst>
              <a:ext uri="{FF2B5EF4-FFF2-40B4-BE49-F238E27FC236}">
                <a16:creationId xmlns:a16="http://schemas.microsoft.com/office/drawing/2014/main" id="{C05E5A16-1105-B84B-8ACE-EA64F59A7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D82BDE-2A7E-0547-94AD-BA4D55DFBA4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9B5327-552E-484D-A093-E7E16134A056}"/>
              </a:ext>
            </a:extLst>
          </p:cNvPr>
          <p:cNvSpPr txBox="1"/>
          <p:nvPr userDrawn="1"/>
        </p:nvSpPr>
        <p:spPr>
          <a:xfrm>
            <a:off x="12518379" y="0"/>
            <a:ext cx="2382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Apply a transparency of 10-30% to image so that text is legible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6C4576-E4B1-6C4E-A6BB-B41C7103A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6118" y="1131599"/>
            <a:ext cx="2294334" cy="2218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17BA16-E939-074F-8455-EA166F1B4A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06118" y="4229722"/>
            <a:ext cx="2297805" cy="2581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C97DD1-16BC-1842-8EBB-BFC9370817F5}"/>
              </a:ext>
            </a:extLst>
          </p:cNvPr>
          <p:cNvSpPr txBox="1"/>
          <p:nvPr userDrawn="1"/>
        </p:nvSpPr>
        <p:spPr>
          <a:xfrm>
            <a:off x="12518379" y="3476846"/>
            <a:ext cx="2382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If image looks too dark, increase brightness to ~10%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8964D-8ED1-7240-8A85-5A8501244DB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8252C-DC29-E346-BE09-DCBA4434026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E726952-4553-1F47-9FE6-F9454DA81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8" y="999350"/>
            <a:ext cx="3353020" cy="1503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31790B-151F-6544-A449-0513DB2069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34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-S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8335CB-C805-244D-B113-72465B83FA2A}"/>
              </a:ext>
            </a:extLst>
          </p:cNvPr>
          <p:cNvSpPr/>
          <p:nvPr userDrawn="1"/>
        </p:nvSpPr>
        <p:spPr>
          <a:xfrm>
            <a:off x="0" y="1"/>
            <a:ext cx="4114802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760" y="1138614"/>
            <a:ext cx="6644640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5E5A16-1105-B84B-8ACE-EA64F59A7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25AE85-CA73-6444-8E17-E3C9584E83E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03B4B4-9683-8D48-BC2E-C3F8704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NIRS X Linea BPI Webinar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690B0-D64D-FE44-9748-45E0DEE8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79AEDD1-220C-1B4A-897C-622656CF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8" y="999350"/>
            <a:ext cx="3353020" cy="1503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8F05B3-34DF-C348-9923-D61EE26D4C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1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-Fr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8335CB-C805-244D-B113-72465B83FA2A}"/>
              </a:ext>
            </a:extLst>
          </p:cNvPr>
          <p:cNvSpPr/>
          <p:nvPr userDrawn="1"/>
        </p:nvSpPr>
        <p:spPr>
          <a:xfrm>
            <a:off x="0" y="1"/>
            <a:ext cx="4114802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760" y="1138614"/>
            <a:ext cx="6644640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5E5A16-1105-B84B-8ACE-EA64F59A7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25AE85-CA73-6444-8E17-E3C9584E83E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03B4B4-9683-8D48-BC2E-C3F8704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NIRS X Linea BPI Webinar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690B0-D64D-FE44-9748-45E0DEE8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32BF176-B9FB-D14A-89B6-96114FA21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8" y="999350"/>
            <a:ext cx="3353020" cy="1503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085ABF-C086-FF48-BAA1-C9C756DD86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540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0E827-7493-DD42-81DE-ED7D2A9915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A8D56-5877-BC49-91F2-64B2220193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F9B5B-A640-1643-BB7E-3F8F3A180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38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-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8335CB-C805-244D-B113-72465B83FA2A}"/>
              </a:ext>
            </a:extLst>
          </p:cNvPr>
          <p:cNvSpPr/>
          <p:nvPr userDrawn="1"/>
        </p:nvSpPr>
        <p:spPr>
          <a:xfrm>
            <a:off x="0" y="1"/>
            <a:ext cx="4114802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760" y="1138614"/>
            <a:ext cx="6644640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5E5A16-1105-B84B-8ACE-EA64F59A7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25AE85-CA73-6444-8E17-E3C9584E83E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03B4B4-9683-8D48-BC2E-C3F8704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NIRS X Linea BPI Webinar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690B0-D64D-FE44-9748-45E0DEE8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F25FDF-796E-2140-967C-7A14530C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8" y="999350"/>
            <a:ext cx="3353020" cy="1503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86D7D2-0FD9-974A-906F-FF8F80FBBB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30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-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8335CB-C805-244D-B113-72465B83FA2A}"/>
              </a:ext>
            </a:extLst>
          </p:cNvPr>
          <p:cNvSpPr/>
          <p:nvPr userDrawn="1"/>
        </p:nvSpPr>
        <p:spPr>
          <a:xfrm>
            <a:off x="0" y="1"/>
            <a:ext cx="4114802" cy="685799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</a:schemeClr>
              </a:gs>
              <a:gs pos="100000">
                <a:srgbClr val="0B2B2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760" y="1138614"/>
            <a:ext cx="6644640" cy="33004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5E5A16-1105-B84B-8ACE-EA64F59A7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25AE85-CA73-6444-8E17-E3C9584E83E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C47D9-7963-5F47-B183-ED45AB5C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NIRS X Linea BPI Webinar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B82781-AD5D-754F-AF69-327C79019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26FD54C-71AD-3E4F-84B3-1AF181EA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8" y="999350"/>
            <a:ext cx="3353020" cy="1503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C9C42F-C3D3-8F49-BDDA-8B8D23CE0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1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-S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0" y="3236697"/>
            <a:ext cx="12192000" cy="3621304"/>
          </a:xfrm>
          <a:prstGeom prst="rect">
            <a:avLst/>
          </a:prstGeom>
          <a:solidFill>
            <a:srgbClr val="86A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1892738"/>
            <a:ext cx="7557977" cy="98042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 typeface="Wingdings" pitchFamily="2" charset="2"/>
              <a:buNone/>
              <a:defRPr sz="1800" spc="-20" baseline="0"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 typeface="Wingdings" pitchFamily="2" charset="2"/>
              <a:buNone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3644700"/>
            <a:ext cx="2939562" cy="250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22" y="3985913"/>
            <a:ext cx="5170525" cy="120141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7429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12001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6573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21145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21F42-77E1-4240-97CA-752C4ABC2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A426F0-3C19-4E47-B2C6-7D6AB717A4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867294C-24BF-9B44-82CA-4973625EFC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1875" y="3985913"/>
            <a:ext cx="5170525" cy="120141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7429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12001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6573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21145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79E13-7818-C744-BC5B-C1DCC526D5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3C0AA-C3A2-A84A-BF7C-E57FEA01D6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1704346-C5C6-5E47-ADB5-98B8DEBFA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7580463" cy="150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BF3267-701C-974A-AA42-825ED20DA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23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-Fr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0" y="3236697"/>
            <a:ext cx="12192000" cy="36213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1892738"/>
            <a:ext cx="7557977" cy="98042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 typeface="Wingdings" pitchFamily="2" charset="2"/>
              <a:buNone/>
              <a:defRPr sz="1800" spc="-20" baseline="0"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 typeface="Wingdings" pitchFamily="2" charset="2"/>
              <a:buNone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3644700"/>
            <a:ext cx="2939562" cy="250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22" y="3985913"/>
            <a:ext cx="5170525" cy="120141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7429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12001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6573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21145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21F42-77E1-4240-97CA-752C4ABC2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A426F0-3C19-4E47-B2C6-7D6AB717A4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867294C-24BF-9B44-82CA-4973625EFC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1875" y="3985913"/>
            <a:ext cx="5170525" cy="120141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7429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12001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6573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21145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AAC3D9-887B-AD48-A21C-690A79D3A3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7BBD7-1673-534F-9097-7FAA380B4A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710ECC2-846B-C64F-A67A-8BDFA040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75804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E58972-9DB3-D647-8E0E-AE8B3CEDE4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2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-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0" y="3236697"/>
            <a:ext cx="12192000" cy="3621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1892738"/>
            <a:ext cx="7557977" cy="98042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 typeface="Wingdings" pitchFamily="2" charset="2"/>
              <a:buNone/>
              <a:defRPr sz="1800" spc="-20" baseline="0"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 typeface="Wingdings" pitchFamily="2" charset="2"/>
              <a:buNone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3644700"/>
            <a:ext cx="2939562" cy="250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22" y="3985913"/>
            <a:ext cx="5170525" cy="120141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7429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12001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6573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21145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21F42-77E1-4240-97CA-752C4ABC2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A426F0-3C19-4E47-B2C6-7D6AB717A4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867294C-24BF-9B44-82CA-4973625EFC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1875" y="3985913"/>
            <a:ext cx="5170525" cy="120141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7429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12001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6573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21145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AB280-B97F-624F-9A34-CCC11D0B6A4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A6E94-8832-FD4E-99FE-748D5EE768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5FDDCD4-68DE-5840-9063-23D3EC64B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75804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632105-8244-F146-9A23-715DE6554E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16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-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0" y="3236697"/>
            <a:ext cx="12192000" cy="3621304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</a:schemeClr>
              </a:gs>
              <a:gs pos="100000">
                <a:srgbClr val="0B2B2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1892738"/>
            <a:ext cx="7557977" cy="98042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 typeface="Wingdings" pitchFamily="2" charset="2"/>
              <a:buNone/>
              <a:defRPr sz="1800" spc="-20" baseline="0"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 typeface="Wingdings" pitchFamily="2" charset="2"/>
              <a:buNone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3644700"/>
            <a:ext cx="2939562" cy="250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22" y="3985913"/>
            <a:ext cx="5170525" cy="120141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7429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12001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6573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21145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21F42-77E1-4240-97CA-752C4ABC2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A426F0-3C19-4E47-B2C6-7D6AB717A4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867294C-24BF-9B44-82CA-4973625EFC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1875" y="3985913"/>
            <a:ext cx="5170525" cy="1201411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7429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12001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6573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2114550" indent="-285750">
              <a:buClr>
                <a:schemeClr val="accent3"/>
              </a:buClr>
              <a:buSzPct val="70000"/>
              <a:buFont typeface="Wingdings" pitchFamily="2" charset="2"/>
              <a:buChar char="§"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3A0030-9B53-5B48-924B-07D956F90E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C8DC2-4477-BC4A-B7E7-8F34F2D08A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2E54D37-EB6A-C34D-ADC2-85DBF16C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75804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546269-B6C7-4C4F-B8B1-0A1BEB4E44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23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-S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0" y="4024148"/>
            <a:ext cx="12192000" cy="28338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088475"/>
            <a:ext cx="7557977" cy="184534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4549264"/>
            <a:ext cx="2939562" cy="250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22" y="4890477"/>
            <a:ext cx="7224822" cy="120141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4572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9144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21F42-77E1-4240-97CA-752C4ABC2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A426F0-3C19-4E47-B2C6-7D6AB717A4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D9C41858-F87A-F440-8695-86546CBA98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9222" y="6377691"/>
            <a:ext cx="7665408" cy="2329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17112FFB-B79A-CE47-8FBB-6393089755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578" y="6377691"/>
            <a:ext cx="2743200" cy="2329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8">
            <a:extLst>
              <a:ext uri="{FF2B5EF4-FFF2-40B4-BE49-F238E27FC236}">
                <a16:creationId xmlns:a16="http://schemas.microsoft.com/office/drawing/2014/main" id="{6071C465-BE0F-0147-9EA4-6028A10B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FB9222-A2F1-F24D-9C4F-020B343E57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23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-Fr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0" y="4024148"/>
            <a:ext cx="12192000" cy="2833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088475"/>
            <a:ext cx="7557977" cy="184534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4549264"/>
            <a:ext cx="2939562" cy="250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22" y="4890477"/>
            <a:ext cx="7224822" cy="120141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4572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9144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21F42-77E1-4240-97CA-752C4ABC2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A426F0-3C19-4E47-B2C6-7D6AB717A4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25709-8960-024F-ACA7-6C1165BC81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1501C-6B5C-1741-AB75-45E55E821F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5A15116-623D-0047-8B56-B5C95E72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F75663-94F1-8444-9FC1-FA125445C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76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-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0" y="4024148"/>
            <a:ext cx="12192000" cy="2833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088475"/>
            <a:ext cx="7557977" cy="184534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4549264"/>
            <a:ext cx="2939562" cy="250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22" y="4890477"/>
            <a:ext cx="7224822" cy="120141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4572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9144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21F42-77E1-4240-97CA-752C4ABC2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A426F0-3C19-4E47-B2C6-7D6AB717A4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58687813-2E33-D94A-97BD-076FCBAA7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78200-BF5A-E14F-9A67-CA22D88F84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A1B4C-ED1F-B345-A41E-CFCF367258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8F5642-1872-964F-8982-9969D59D0F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54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-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0" y="4024148"/>
            <a:ext cx="12192000" cy="2833853"/>
          </a:xfrm>
          <a:prstGeom prst="rect">
            <a:avLst/>
          </a:prstGeom>
          <a:solidFill>
            <a:srgbClr val="0B2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088475"/>
            <a:ext cx="7557977" cy="184534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4549264"/>
            <a:ext cx="2939562" cy="250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22" y="4890477"/>
            <a:ext cx="7224822" cy="120141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1pPr>
            <a:lvl2pPr marL="4572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2pPr>
            <a:lvl3pPr marL="9144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bg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21F42-77E1-4240-97CA-752C4ABC2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A426F0-3C19-4E47-B2C6-7D6AB717A4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2ECF3BCF-0480-4945-AF3E-B8DC926B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B02D6-6F2E-EC4B-9F36-8E75E13704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1559D-1CDB-2F42-8413-A2B2D8F51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12ECC4-0814-264E-82DE-7F5DD2B508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8E5-E78B-3D45-B72A-3BC4986B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979E3-9EC7-184C-914A-FE7050E4F0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A2109-481D-5541-B879-CD4ABAAF8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038ABA1-45AD-6044-8E3B-02CDA49AE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9" y="2705250"/>
            <a:ext cx="7239000" cy="3505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2DE649-1B9C-B84D-9C81-7B092195E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40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66E99-E6CA-014E-963D-A3248D2E4945}"/>
              </a:ext>
            </a:extLst>
          </p:cNvPr>
          <p:cNvSpPr/>
          <p:nvPr userDrawn="1"/>
        </p:nvSpPr>
        <p:spPr>
          <a:xfrm>
            <a:off x="0" y="4024148"/>
            <a:ext cx="12192000" cy="2833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 dirty="0">
              <a:latin typeface="Crimson Pro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58E5A6-5C6F-BC4A-8847-14570AC8F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3" y="2088475"/>
            <a:ext cx="7557977" cy="184534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1pPr>
            <a:lvl2pPr marL="6858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2pPr>
            <a:lvl3pPr marL="11430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3pPr>
            <a:lvl4pPr marL="16002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4pPr>
            <a:lvl5pPr marL="2057400" indent="-228600">
              <a:buClr>
                <a:schemeClr val="accent3"/>
              </a:buClr>
              <a:buSzPct val="70000"/>
              <a:buFont typeface="Wingdings" pitchFamily="2" charset="2"/>
              <a:buChar char="§"/>
              <a:defRPr sz="1800" spc="-20" baseline="0"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BC26C0-91A8-E04E-8D16-FA44926613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4549264"/>
            <a:ext cx="2939562" cy="250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43DDC-45E5-B749-8767-8C9A21AC8060}"/>
              </a:ext>
            </a:extLst>
          </p:cNvPr>
          <p:cNvCxnSpPr>
            <a:cxnSpLocks/>
          </p:cNvCxnSpPr>
          <p:nvPr userDrawn="1"/>
        </p:nvCxnSpPr>
        <p:spPr>
          <a:xfrm flipH="1">
            <a:off x="8642838" y="2575442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9E7B6C-E105-164C-A204-620D57C8B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222" y="4890477"/>
            <a:ext cx="7224822" cy="120141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tx1"/>
                </a:solidFill>
                <a:latin typeface="Karla" panose="020B0004030503030003" pitchFamily="34" charset="77"/>
              </a:defRPr>
            </a:lvl1pPr>
            <a:lvl2pPr marL="4572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tx1"/>
                </a:solidFill>
                <a:latin typeface="Karla" panose="020B0004030503030003" pitchFamily="34" charset="77"/>
              </a:defRPr>
            </a:lvl2pPr>
            <a:lvl3pPr marL="9144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tx1"/>
                </a:solidFill>
                <a:latin typeface="Karla" panose="020B0004030503030003" pitchFamily="34" charset="77"/>
              </a:defRPr>
            </a:lvl3pPr>
            <a:lvl4pPr marL="13716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tx1"/>
                </a:solidFill>
                <a:latin typeface="Karla" panose="020B0004030503030003" pitchFamily="34" charset="77"/>
              </a:defRPr>
            </a:lvl4pPr>
            <a:lvl5pPr marL="1828800" indent="0">
              <a:buClr>
                <a:schemeClr val="accent3"/>
              </a:buClr>
              <a:buSzPct val="70000"/>
              <a:buFontTx/>
              <a:buNone/>
              <a:defRPr sz="1600" spc="-20" baseline="0">
                <a:solidFill>
                  <a:schemeClr val="tx1"/>
                </a:solidFill>
                <a:latin typeface="Karla" panose="020B00040305030300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415925-5624-F64B-A585-BD1B3FA8A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821F42-77E1-4240-97CA-752C4ABC2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lumMod val="65000"/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A426F0-3C19-4E47-B2C6-7D6AB717A4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lumMod val="65000"/>
                <a:alpha val="39685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2232DDC-59F8-4C49-BD7E-B5E67E0D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5599263" cy="150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584A0-717F-2A4F-B751-F478BC018E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A53D96-8745-A148-BFCE-CD4E56853A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2C68C8-AF40-B146-957D-91A95680EA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1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461D-1873-BD4A-AEBA-D839BCB38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1"/>
            <a:ext cx="5599263" cy="968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3A41B-F4B5-2A49-9EAD-DD7FA60352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6A5EE-6447-944B-8696-64DF933864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E9B37F-9AA4-B044-9C0D-988ADAD235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222" y="2781300"/>
            <a:ext cx="5353878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6B84429-559A-C14B-BA6F-5A3E28BBA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996" y="2781300"/>
            <a:ext cx="5353878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82CEE7-10DF-7044-8B73-3EDA12172B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51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5F12DA-8ADC-894A-8217-B6B134348B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115"/>
            <a:ext cx="12192000" cy="5819185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D5C667-BA1E-044D-8A1A-2187F7F7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22" y="2947644"/>
            <a:ext cx="7557978" cy="15061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800" b="0" i="0" spc="-100" baseline="0">
                <a:solidFill>
                  <a:schemeClr val="bg1"/>
                </a:solidFill>
                <a:latin typeface="Crimson Text" panose="02000503000000000000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0EF2790-C08B-BE4C-B275-E1254B505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2615486"/>
            <a:ext cx="3824178" cy="2420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10" name="L+">
            <a:extLst>
              <a:ext uri="{FF2B5EF4-FFF2-40B4-BE49-F238E27FC236}">
                <a16:creationId xmlns:a16="http://schemas.microsoft.com/office/drawing/2014/main" id="{674DC597-2E20-754C-ACB8-08FA02242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CE99E-36B0-8847-B295-13094E4E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BFB41-7F59-3246-A7BF-BD61AE19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AE39CE-B861-C546-8755-01BFE89C344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116736-114B-6440-B490-25A18D2DDD2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A008F7-1F4C-A549-A1AE-891E359004F3}"/>
              </a:ext>
            </a:extLst>
          </p:cNvPr>
          <p:cNvSpPr txBox="1"/>
          <p:nvPr userDrawn="1"/>
        </p:nvSpPr>
        <p:spPr>
          <a:xfrm>
            <a:off x="12518379" y="0"/>
            <a:ext cx="2382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Apply a transparency of 10-30% to image so that text is legible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AD7B7C-84F4-8B4C-A6B3-A9D0442F66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6118" y="1131599"/>
            <a:ext cx="2294334" cy="22181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B06852-B4E2-714A-B070-5BC1F39F50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06118" y="4229722"/>
            <a:ext cx="2297805" cy="2581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58034C-94DC-E04F-AF38-12C2C0450890}"/>
              </a:ext>
            </a:extLst>
          </p:cNvPr>
          <p:cNvSpPr txBox="1"/>
          <p:nvPr userDrawn="1"/>
        </p:nvSpPr>
        <p:spPr>
          <a:xfrm>
            <a:off x="12518379" y="3476846"/>
            <a:ext cx="2382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If image looks too dark, increase brightness to ~10%</a:t>
            </a:r>
          </a:p>
        </p:txBody>
      </p:sp>
    </p:spTree>
    <p:extLst>
      <p:ext uri="{BB962C8B-B14F-4D97-AF65-F5344CB8AC3E}">
        <p14:creationId xmlns:p14="http://schemas.microsoft.com/office/powerpoint/2010/main" val="4074158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Se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D5C667-BA1E-044D-8A1A-2187F7F7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22" y="2947644"/>
            <a:ext cx="7557978" cy="15061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0" i="0" kern="1200" spc="-100" baseline="0" dirty="0">
                <a:solidFill>
                  <a:schemeClr val="bg1"/>
                </a:solidFill>
                <a:latin typeface="Crimson Text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0EF2790-C08B-BE4C-B275-E1254B505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2615486"/>
            <a:ext cx="3824178" cy="2420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10" name="L+">
            <a:extLst>
              <a:ext uri="{FF2B5EF4-FFF2-40B4-BE49-F238E27FC236}">
                <a16:creationId xmlns:a16="http://schemas.microsoft.com/office/drawing/2014/main" id="{674DC597-2E20-754C-ACB8-08FA02242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CE99E-36B0-8847-B295-13094E4E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BFB41-7F59-3246-A7BF-BD61AE19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AE39CE-B861-C546-8755-01BFE89C344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116736-114B-6440-B490-25A18D2DDD2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76FAFC3-2801-6E48-8A42-155FFD3219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14899" y="1907814"/>
            <a:ext cx="2189031" cy="2472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63BB7E-8AB1-194A-B4C4-168244D9D62F}"/>
              </a:ext>
            </a:extLst>
          </p:cNvPr>
          <p:cNvSpPr txBox="1"/>
          <p:nvPr userDrawn="1"/>
        </p:nvSpPr>
        <p:spPr>
          <a:xfrm>
            <a:off x="12518379" y="0"/>
            <a:ext cx="2382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To change the background color, go to Format Background. Choose a solid fill from the theme colors: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Sea, Frost, and Rust work best as background colors.</a:t>
            </a:r>
          </a:p>
        </p:txBody>
      </p:sp>
    </p:spTree>
    <p:extLst>
      <p:ext uri="{BB962C8B-B14F-4D97-AF65-F5344CB8AC3E}">
        <p14:creationId xmlns:p14="http://schemas.microsoft.com/office/powerpoint/2010/main" val="414221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Sea-Illustra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D5C667-BA1E-044D-8A1A-2187F7F7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22" y="2947644"/>
            <a:ext cx="5576778" cy="15061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0" i="0" kern="1200" spc="-100" baseline="0" dirty="0">
                <a:solidFill>
                  <a:schemeClr val="bg1"/>
                </a:solidFill>
                <a:latin typeface="Crimson Text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0EF2790-C08B-BE4C-B275-E1254B505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2615486"/>
            <a:ext cx="3824178" cy="2420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10" name="L+">
            <a:extLst>
              <a:ext uri="{FF2B5EF4-FFF2-40B4-BE49-F238E27FC236}">
                <a16:creationId xmlns:a16="http://schemas.microsoft.com/office/drawing/2014/main" id="{674DC597-2E20-754C-ACB8-08FA02242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CE99E-36B0-8847-B295-13094E4E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BFB41-7F59-3246-A7BF-BD61AE19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AE39CE-B861-C546-8755-01BFE89C344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116736-114B-6440-B490-25A18D2DDD2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76FAFC3-2801-6E48-8A42-155FFD3219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14899" y="1907814"/>
            <a:ext cx="2189031" cy="2472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63BB7E-8AB1-194A-B4C4-168244D9D62F}"/>
              </a:ext>
            </a:extLst>
          </p:cNvPr>
          <p:cNvSpPr txBox="1"/>
          <p:nvPr userDrawn="1"/>
        </p:nvSpPr>
        <p:spPr>
          <a:xfrm>
            <a:off x="12518379" y="0"/>
            <a:ext cx="2382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To change the background color, go to Format Background. Choose a solid fill from the theme colors: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Sea, Frost, and Rust work best as background colors.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1D75D49-931F-5EAC-58FB-2A83ECCF53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1300" y="999350"/>
            <a:ext cx="4991100" cy="50055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90509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Jade">
    <p:bg>
      <p:bgPr>
        <a:gradFill>
          <a:gsLst>
            <a:gs pos="0">
              <a:schemeClr val="accent1">
                <a:lumMod val="100000"/>
              </a:schemeClr>
            </a:gs>
            <a:gs pos="100000">
              <a:srgbClr val="0B2B2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D5C667-BA1E-044D-8A1A-2187F7F7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22" y="2947644"/>
            <a:ext cx="7557978" cy="15061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0" i="0" kern="1200" spc="-100" baseline="0" dirty="0">
                <a:solidFill>
                  <a:schemeClr val="bg1"/>
                </a:solidFill>
                <a:latin typeface="Crimson Text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0EF2790-C08B-BE4C-B275-E1254B505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2615486"/>
            <a:ext cx="3824178" cy="2420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10" name="L+">
            <a:extLst>
              <a:ext uri="{FF2B5EF4-FFF2-40B4-BE49-F238E27FC236}">
                <a16:creationId xmlns:a16="http://schemas.microsoft.com/office/drawing/2014/main" id="{674DC597-2E20-754C-ACB8-08FA02242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CE99E-36B0-8847-B295-13094E4E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BFB41-7F59-3246-A7BF-BD61AE19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AE39CE-B861-C546-8755-01BFE89C344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116736-114B-6440-B490-25A18D2DDD2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33BB0E-26C0-7843-8352-A32AC93F036E}"/>
              </a:ext>
            </a:extLst>
          </p:cNvPr>
          <p:cNvSpPr txBox="1"/>
          <p:nvPr userDrawn="1"/>
        </p:nvSpPr>
        <p:spPr>
          <a:xfrm>
            <a:off x="12518379" y="0"/>
            <a:ext cx="2382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Do not change the background color. This is the jade gradient.</a:t>
            </a:r>
          </a:p>
        </p:txBody>
      </p:sp>
    </p:spTree>
    <p:extLst>
      <p:ext uri="{BB962C8B-B14F-4D97-AF65-F5344CB8AC3E}">
        <p14:creationId xmlns:p14="http://schemas.microsoft.com/office/powerpoint/2010/main" val="4060971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Jade-Illustration">
    <p:bg>
      <p:bgPr>
        <a:gradFill>
          <a:gsLst>
            <a:gs pos="0">
              <a:schemeClr val="accent1">
                <a:lumMod val="100000"/>
              </a:schemeClr>
            </a:gs>
            <a:gs pos="100000">
              <a:srgbClr val="0B2B2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D5C667-BA1E-044D-8A1A-2187F7F7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22" y="2947644"/>
            <a:ext cx="5576778" cy="15061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0" i="0" kern="1200" spc="-100" baseline="0" dirty="0">
                <a:solidFill>
                  <a:schemeClr val="bg1"/>
                </a:solidFill>
                <a:latin typeface="Crimson Text" panose="02000503000000000000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0EF2790-C08B-BE4C-B275-E1254B505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9222" y="2615486"/>
            <a:ext cx="3824178" cy="2420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1200" b="1" i="0" kern="1200" spc="60" baseline="0" dirty="0">
                <a:solidFill>
                  <a:schemeClr val="bg1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10" name="L+">
            <a:extLst>
              <a:ext uri="{FF2B5EF4-FFF2-40B4-BE49-F238E27FC236}">
                <a16:creationId xmlns:a16="http://schemas.microsoft.com/office/drawing/2014/main" id="{674DC597-2E20-754C-ACB8-08FA02242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CE99E-36B0-8847-B295-13094E4E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BFB41-7F59-3246-A7BF-BD61AE19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AE39CE-B861-C546-8755-01BFE89C344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116736-114B-6440-B490-25A18D2DDD2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33BB0E-26C0-7843-8352-A32AC93F036E}"/>
              </a:ext>
            </a:extLst>
          </p:cNvPr>
          <p:cNvSpPr txBox="1"/>
          <p:nvPr userDrawn="1"/>
        </p:nvSpPr>
        <p:spPr>
          <a:xfrm>
            <a:off x="12518379" y="0"/>
            <a:ext cx="2382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Do not change the background color. This is the jade gradient.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9AD80E0-BE22-0DB9-2E68-2C613A954D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1300" y="999350"/>
            <a:ext cx="4991100" cy="50055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1887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F43CF-378A-9913-74C7-2292D8496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4B4FE-0B81-74E4-B907-F10AA29BC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DAC02-13B8-1D5E-7A97-929ABB18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A5B0A250-5CC0-1746-B209-08E8B0DAE6AF}" type="datetimeFigureOut">
              <a:rPr lang="en-US" smtClean="0"/>
              <a:pPr algn="l"/>
              <a:t>10/17/24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004B-AF01-DADE-0B44-A3F46DE3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E36D2-5495-140C-E471-EE80A024D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619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EDE7-F466-B5B3-6493-60FC0218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18647-F116-EFBE-D971-47CF5B6A7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8B7A-88F8-3417-2CC5-DACE3F4C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1924A-55E8-1838-5867-72F62A8AF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B2D33-4266-8E5E-BCBA-71E531C8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98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61E93-2ADD-AE1F-4707-41079231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447D7-1D6A-D9A5-498D-13190D7EA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EB81A-4A36-9139-D477-BFDEA21E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31F9A-099B-56A7-3DE9-E98F22E0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1DF48-E070-4076-A5B8-490007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7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Se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8E5-E78B-3D45-B72A-3BC4986B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979E3-9EC7-184C-914A-FE7050E4F0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A2109-481D-5541-B879-CD4ABAAF8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038ABA1-45AD-6044-8E3B-02CDA49AE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9" y="2705250"/>
            <a:ext cx="7239000" cy="3505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F49152-C132-D34F-ADAD-61006F98908B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31C45F-F9A3-EB4E-89AD-C8DAFE8E8C8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+ Transparent">
            <a:extLst>
              <a:ext uri="{FF2B5EF4-FFF2-40B4-BE49-F238E27FC236}">
                <a16:creationId xmlns:a16="http://schemas.microsoft.com/office/drawing/2014/main" id="{14F3B5CA-CBA4-9248-963E-94B3B9152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8D98C-48A8-9346-BE5C-4F9390F8A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14899" y="1907814"/>
            <a:ext cx="2189031" cy="2472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6E0FD2-3FC3-2D46-A75F-3B4836ED6895}"/>
              </a:ext>
            </a:extLst>
          </p:cNvPr>
          <p:cNvSpPr txBox="1"/>
          <p:nvPr userDrawn="1"/>
        </p:nvSpPr>
        <p:spPr>
          <a:xfrm>
            <a:off x="12518379" y="0"/>
            <a:ext cx="2382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To change the background color, go to Format Background. Choose a solid fill from the theme colors: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Sea, Frost, and Rust work best as background colors.</a:t>
            </a:r>
          </a:p>
        </p:txBody>
      </p:sp>
    </p:spTree>
    <p:extLst>
      <p:ext uri="{BB962C8B-B14F-4D97-AF65-F5344CB8AC3E}">
        <p14:creationId xmlns:p14="http://schemas.microsoft.com/office/powerpoint/2010/main" val="3413817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89E4-49F9-2194-AC77-29CE08F8B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32ED7-BED7-BB8F-593C-F83FB78EF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35AF1-BE5A-4762-8822-ADE3DBCD2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B042F-D9BC-E186-4958-11C80108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6C496-ABD4-906E-D1F5-A42A71D78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2F1AB-BEE7-A9E0-7755-0BF1DE6F5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73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FC76-BD61-F1F0-BAFA-70FE3B8E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97ED5-E412-484C-3013-1A213DA52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66D6C-EC27-78C8-3E4C-F1CC649F7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58A748-9CFE-A532-741A-7A7A58E1D9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4FFA4-C557-EE17-A80C-8C8218FC3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2314E6-5C80-52BC-CB4C-47566A18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14502-0FC3-6797-D663-46A4ABF1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01DB1F-7E18-559C-C128-7C5654CA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0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A90B8-A7F6-A100-E36A-26B487EA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5C8D0-5018-D9F2-82D1-E33540B9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20683-F8CE-E7AA-E562-3878C0461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F644B-02FD-6600-91AD-721DAE46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41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89B6A7-F9E5-A3C1-AED9-8BE8BDECF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10/17/24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B2C96-6B54-4278-5AC1-46C6756F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8D9C1-3E3C-CED6-3586-79C615C4D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06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E0E0-E397-D4EF-D58E-694B0E40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FF227-ADB1-A07A-67BF-C2768C233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307A7-926D-C78D-F863-005E03B0E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BAD9F-22DB-9AE7-82DB-4451F962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6A35C-AB47-F99F-4E57-87C07466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95874-64E2-9945-F969-B960B7D8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24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60C5-02C9-8342-A4CD-09675F56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47C0F-68C2-A0EA-7DA4-9D9EB7D79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6BE7B-BBC5-939C-0761-5E0966F17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16006-A30A-3622-B733-0C2DE8F5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9D71A-041D-74F5-B39A-91E8BFA4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D4A61-069F-4363-A9BE-EF72EE5C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1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61FD-62A9-D10B-5FCF-C17035F80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54B27F-1498-7308-EB49-2BD013251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EF96E-093A-071B-01E2-EAA83C49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DD2EC-8189-EF02-4E41-7097C7EF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A1E2C-9807-8927-5B7A-3BE4A990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45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B79612-470A-98A7-25DA-B31182CE5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4DA45-B508-4D0A-7F1C-8957EA81E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1AA2E-F909-32AC-1784-5034FFF2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9C8C7-BADF-795F-65B7-6332CF6EF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13468-D757-C708-3C5A-D140F341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3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2FA6F3-FD5A-8448-BE72-21DC2AB1B4AB}"/>
              </a:ext>
            </a:extLst>
          </p:cNvPr>
          <p:cNvSpPr/>
          <p:nvPr userDrawn="1"/>
        </p:nvSpPr>
        <p:spPr>
          <a:xfrm>
            <a:off x="4602480" y="0"/>
            <a:ext cx="7589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4695E-4783-A547-80E7-D048E74867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3929" y="860198"/>
            <a:ext cx="5977463" cy="2266906"/>
          </a:xfrm>
        </p:spPr>
        <p:txBody>
          <a:bodyPr anchor="b">
            <a:noAutofit/>
          </a:bodyPr>
          <a:lstStyle>
            <a:lvl1pPr algn="l">
              <a:defRPr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25F3B-2C80-D747-B5E6-0692BEB0F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3929" y="3219179"/>
            <a:ext cx="5977463" cy="959688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D50B3-FDFB-F14B-895E-636EEF230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0644" y="5762262"/>
            <a:ext cx="2269348" cy="235540"/>
          </a:xfrm>
        </p:spPr>
        <p:txBody>
          <a:bodyPr anchor="t" anchorCtr="0"/>
          <a:lstStyle>
            <a:lvl1pPr>
              <a:defRPr sz="18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October 22,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4F30BF-3D41-3D45-AA13-D586805860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867" y="5450310"/>
            <a:ext cx="2404529" cy="6557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A395CF6-30E7-984E-879B-B32DE8A789B1}"/>
              </a:ext>
            </a:extLst>
          </p:cNvPr>
          <p:cNvGrpSpPr/>
          <p:nvPr userDrawn="1"/>
        </p:nvGrpSpPr>
        <p:grpSpPr>
          <a:xfrm>
            <a:off x="11880541" y="-8468"/>
            <a:ext cx="330199" cy="6866468"/>
            <a:chOff x="11870267" y="-8468"/>
            <a:chExt cx="330199" cy="6857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412AC9-8DF5-8744-8A84-0E6D4B62979E}"/>
                </a:ext>
              </a:extLst>
            </p:cNvPr>
            <p:cNvSpPr/>
            <p:nvPr userDrawn="1"/>
          </p:nvSpPr>
          <p:spPr>
            <a:xfrm>
              <a:off x="11870267" y="-8468"/>
              <a:ext cx="330199" cy="228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01F84A-F78E-C44F-ABCD-DF6C97AC294D}"/>
                </a:ext>
              </a:extLst>
            </p:cNvPr>
            <p:cNvSpPr/>
            <p:nvPr userDrawn="1"/>
          </p:nvSpPr>
          <p:spPr>
            <a:xfrm>
              <a:off x="11870267" y="2277532"/>
              <a:ext cx="330199" cy="228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9CB3CC-6873-F94B-A72D-8B502A3D1C74}"/>
                </a:ext>
              </a:extLst>
            </p:cNvPr>
            <p:cNvSpPr/>
            <p:nvPr userDrawn="1"/>
          </p:nvSpPr>
          <p:spPr>
            <a:xfrm>
              <a:off x="11870267" y="4563531"/>
              <a:ext cx="330199" cy="228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erson holding a sign&#10;&#10;Description automatically generated">
            <a:extLst>
              <a:ext uri="{FF2B5EF4-FFF2-40B4-BE49-F238E27FC236}">
                <a16:creationId xmlns:a16="http://schemas.microsoft.com/office/drawing/2014/main" id="{C9B9D934-844F-8775-11BF-D02FE70C5D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4544780" cy="68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6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74BF7EF9-C9E0-7645-AD69-CB59B66E64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6549" y="-10274"/>
            <a:ext cx="5763992" cy="6888822"/>
          </a:xfr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CD896-97F3-6241-8FDE-EE22F6594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89478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C382A-B19D-514A-A909-0E52345A6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4780" cy="4351338"/>
          </a:xfrm>
        </p:spPr>
        <p:txBody>
          <a:bodyPr/>
          <a:lstStyle>
            <a:lvl1pPr marL="0" indent="0">
              <a:spcAft>
                <a:spcPts val="400"/>
              </a:spcAft>
              <a:buNone/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5AE0F-BC09-EE4A-A414-A579A2DE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National Institute on Retirement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F80D8-1FEA-544E-831B-ECA10A54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3074" y="6347562"/>
            <a:ext cx="37072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426DF-B1C0-C24A-AD9F-2B45D2F4153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A0B387-1299-2145-B0B0-D36A275B4EDD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35802"/>
            <a:ext cx="4894780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6D1B0A8-B150-9A4F-80A5-22A1F8050579}"/>
              </a:ext>
            </a:extLst>
          </p:cNvPr>
          <p:cNvGrpSpPr/>
          <p:nvPr userDrawn="1"/>
        </p:nvGrpSpPr>
        <p:grpSpPr>
          <a:xfrm>
            <a:off x="11880541" y="-8468"/>
            <a:ext cx="330199" cy="6866468"/>
            <a:chOff x="11870267" y="-8468"/>
            <a:chExt cx="330199" cy="68579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20441A-2D17-D441-A9B7-85F623EBA4C3}"/>
                </a:ext>
              </a:extLst>
            </p:cNvPr>
            <p:cNvSpPr/>
            <p:nvPr userDrawn="1"/>
          </p:nvSpPr>
          <p:spPr>
            <a:xfrm>
              <a:off x="11870267" y="-8468"/>
              <a:ext cx="330199" cy="228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E7E8FC-3102-5941-810C-B86275816BC4}"/>
                </a:ext>
              </a:extLst>
            </p:cNvPr>
            <p:cNvSpPr/>
            <p:nvPr userDrawn="1"/>
          </p:nvSpPr>
          <p:spPr>
            <a:xfrm>
              <a:off x="11870267" y="2277532"/>
              <a:ext cx="330199" cy="228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F9E6EE-9ED6-DE4E-8170-018C0150F205}"/>
                </a:ext>
              </a:extLst>
            </p:cNvPr>
            <p:cNvSpPr/>
            <p:nvPr userDrawn="1"/>
          </p:nvSpPr>
          <p:spPr>
            <a:xfrm>
              <a:off x="11870267" y="4563531"/>
              <a:ext cx="330199" cy="228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494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Jade">
    <p:bg>
      <p:bgPr>
        <a:gradFill>
          <a:gsLst>
            <a:gs pos="0">
              <a:schemeClr val="accent1">
                <a:lumMod val="100000"/>
              </a:schemeClr>
            </a:gs>
            <a:gs pos="100000">
              <a:srgbClr val="0B2B2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8E5-E78B-3D45-B72A-3BC4986B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979E3-9EC7-184C-914A-FE7050E4F0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A2109-481D-5541-B879-CD4ABAAF8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038ABA1-45AD-6044-8E3B-02CDA49AE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9" y="2705250"/>
            <a:ext cx="7239000" cy="3505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F49152-C132-D34F-ADAD-61006F98908B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31C45F-F9A3-EB4E-89AD-C8DAFE8E8C8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+ Transparent">
            <a:extLst>
              <a:ext uri="{FF2B5EF4-FFF2-40B4-BE49-F238E27FC236}">
                <a16:creationId xmlns:a16="http://schemas.microsoft.com/office/drawing/2014/main" id="{14F3B5CA-CBA4-9248-963E-94B3B9152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C117DD-B361-604F-B54E-C6EC6C129EAA}"/>
              </a:ext>
            </a:extLst>
          </p:cNvPr>
          <p:cNvSpPr txBox="1"/>
          <p:nvPr userDrawn="1"/>
        </p:nvSpPr>
        <p:spPr>
          <a:xfrm>
            <a:off x="12518379" y="0"/>
            <a:ext cx="2382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Do not change the background color. This is the jade gradient.</a:t>
            </a:r>
          </a:p>
        </p:txBody>
      </p:sp>
    </p:spTree>
    <p:extLst>
      <p:ext uri="{BB962C8B-B14F-4D97-AF65-F5344CB8AC3E}">
        <p14:creationId xmlns:p14="http://schemas.microsoft.com/office/powerpoint/2010/main" val="1604166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D896-97F3-6241-8FDE-EE22F6594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894780" cy="1325563"/>
          </a:xfrm>
        </p:spPr>
        <p:txBody>
          <a:bodyPr/>
          <a:lstStyle/>
          <a:p>
            <a:r>
              <a:rPr lang="en-US" dirty="0"/>
              <a:t>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C382A-B19D-514A-A909-0E52345A6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55747"/>
            <a:ext cx="3472544" cy="288860"/>
          </a:xfrm>
        </p:spPr>
        <p:txBody>
          <a:bodyPr>
            <a:noAutofit/>
          </a:bodyPr>
          <a:lstStyle>
            <a:lvl1pPr marL="0" indent="0">
              <a:spcAft>
                <a:spcPts val="400"/>
              </a:spcAft>
              <a:buNone/>
              <a:defRPr sz="1800" b="1"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5AE0F-BC09-EE4A-A414-A579A2DE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National Institute on Retirement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F80D8-1FEA-544E-831B-ECA10A54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3074" y="6347562"/>
            <a:ext cx="370726" cy="365125"/>
          </a:xfrm>
        </p:spPr>
        <p:txBody>
          <a:bodyPr/>
          <a:lstStyle/>
          <a:p>
            <a:fld id="{86E426DF-B1C0-C24A-AD9F-2B45D2F4153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4FED8A-5E98-4245-A029-5DFFF9C092C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9021" y="5335129"/>
            <a:ext cx="3430333" cy="391715"/>
          </a:xfrm>
        </p:spPr>
        <p:txBody>
          <a:bodyPr>
            <a:normAutofit/>
          </a:bodyPr>
          <a:lstStyle>
            <a:lvl1pPr marL="0" indent="0">
              <a:spcAft>
                <a:spcPts val="400"/>
              </a:spcAft>
              <a:buNone/>
              <a:defRPr sz="1600"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8DB841-04AF-B343-967E-25756667AD4A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35802"/>
            <a:ext cx="10515600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74BF7EF9-C9E0-7645-AD69-CB59B66E64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391" y="2280354"/>
            <a:ext cx="2511175" cy="2288823"/>
          </a:xfr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7F03A35E-EA50-FA4E-A2BC-46A70DFE79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556" y="2299458"/>
            <a:ext cx="2511175" cy="2288822"/>
          </a:xfr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0B0E53-93FA-744D-8B00-B34AA3E24D41}"/>
              </a:ext>
            </a:extLst>
          </p:cNvPr>
          <p:cNvGrpSpPr/>
          <p:nvPr userDrawn="1"/>
        </p:nvGrpSpPr>
        <p:grpSpPr>
          <a:xfrm>
            <a:off x="11880541" y="-8468"/>
            <a:ext cx="330199" cy="6866468"/>
            <a:chOff x="11880541" y="-8468"/>
            <a:chExt cx="330199" cy="68664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D641DC-707D-2E4D-A8EB-7F915FC76591}"/>
                </a:ext>
              </a:extLst>
            </p:cNvPr>
            <p:cNvSpPr/>
            <p:nvPr userDrawn="1"/>
          </p:nvSpPr>
          <p:spPr>
            <a:xfrm>
              <a:off x="11880541" y="-8468"/>
              <a:ext cx="330199" cy="228882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1494AE-AB3B-8E4A-949D-D55E49976AE9}"/>
                </a:ext>
              </a:extLst>
            </p:cNvPr>
            <p:cNvSpPr/>
            <p:nvPr userDrawn="1"/>
          </p:nvSpPr>
          <p:spPr>
            <a:xfrm>
              <a:off x="11880541" y="2280355"/>
              <a:ext cx="330199" cy="22888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9BC2DFD-E9A1-7047-AA24-BE220B7B260C}"/>
                </a:ext>
              </a:extLst>
            </p:cNvPr>
            <p:cNvSpPr/>
            <p:nvPr userDrawn="1"/>
          </p:nvSpPr>
          <p:spPr>
            <a:xfrm>
              <a:off x="11880541" y="4569177"/>
              <a:ext cx="330199" cy="22888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46FAC4-C12C-6B4B-A3B7-813BE88AEFB8}"/>
              </a:ext>
            </a:extLst>
          </p:cNvPr>
          <p:cNvCxnSpPr>
            <a:cxnSpLocks/>
          </p:cNvCxnSpPr>
          <p:nvPr userDrawn="1"/>
        </p:nvCxnSpPr>
        <p:spPr>
          <a:xfrm>
            <a:off x="869021" y="2269260"/>
            <a:ext cx="0" cy="2304288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B2FCA6E-4DB4-C541-AD72-E8E10663E842}"/>
              </a:ext>
            </a:extLst>
          </p:cNvPr>
          <p:cNvSpPr/>
          <p:nvPr userDrawn="1"/>
        </p:nvSpPr>
        <p:spPr>
          <a:xfrm>
            <a:off x="3453825" y="2280355"/>
            <a:ext cx="1005273" cy="232483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3">
            <a:extLst>
              <a:ext uri="{FF2B5EF4-FFF2-40B4-BE49-F238E27FC236}">
                <a16:creationId xmlns:a16="http://schemas.microsoft.com/office/drawing/2014/main" id="{CC339641-D863-A4FD-3F84-5747A21DCD3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74480" y="2284588"/>
            <a:ext cx="2511175" cy="2288823"/>
          </a:xfr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D4B4CF-6D7E-047E-59FA-AD1960AD96DC}"/>
              </a:ext>
            </a:extLst>
          </p:cNvPr>
          <p:cNvCxnSpPr>
            <a:cxnSpLocks/>
          </p:cNvCxnSpPr>
          <p:nvPr userDrawn="1"/>
        </p:nvCxnSpPr>
        <p:spPr>
          <a:xfrm>
            <a:off x="4412344" y="2280354"/>
            <a:ext cx="0" cy="2304288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2A491EF-9775-2E2B-CCBE-CB936C801DD9}"/>
              </a:ext>
            </a:extLst>
          </p:cNvPr>
          <p:cNvSpPr/>
          <p:nvPr userDrawn="1"/>
        </p:nvSpPr>
        <p:spPr>
          <a:xfrm>
            <a:off x="7021105" y="2269477"/>
            <a:ext cx="1053904" cy="233571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CD5C38-DFD1-634B-69E2-A49F8EFE0110}"/>
              </a:ext>
            </a:extLst>
          </p:cNvPr>
          <p:cNvCxnSpPr>
            <a:cxnSpLocks/>
          </p:cNvCxnSpPr>
          <p:nvPr userDrawn="1"/>
        </p:nvCxnSpPr>
        <p:spPr>
          <a:xfrm>
            <a:off x="8075009" y="2300901"/>
            <a:ext cx="0" cy="2304288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77E2A3B-E62E-FF2C-C167-0DD26C6BC703}"/>
              </a:ext>
            </a:extLst>
          </p:cNvPr>
          <p:cNvSpPr/>
          <p:nvPr userDrawn="1"/>
        </p:nvSpPr>
        <p:spPr>
          <a:xfrm>
            <a:off x="10662758" y="2261143"/>
            <a:ext cx="1217771" cy="233571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EDDADDE-752D-279F-DF65-A68D0FCD28B2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474480" y="4755747"/>
            <a:ext cx="3472544" cy="288860"/>
          </a:xfrm>
        </p:spPr>
        <p:txBody>
          <a:bodyPr>
            <a:noAutofit/>
          </a:bodyPr>
          <a:lstStyle>
            <a:lvl1pPr marL="0" indent="0">
              <a:spcAft>
                <a:spcPts val="400"/>
              </a:spcAft>
              <a:buNone/>
              <a:defRPr sz="1800" b="1"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FB2ABE8-1898-B46D-11C2-E80CF8CE332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177510" y="4750806"/>
            <a:ext cx="3472544" cy="288860"/>
          </a:xfrm>
        </p:spPr>
        <p:txBody>
          <a:bodyPr>
            <a:noAutofit/>
          </a:bodyPr>
          <a:lstStyle>
            <a:lvl1pPr marL="0" indent="0">
              <a:spcAft>
                <a:spcPts val="400"/>
              </a:spcAft>
              <a:buNone/>
              <a:defRPr sz="1800" b="1"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2A7B0A7-F093-5404-803F-4FE3103C255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4462315" y="5355120"/>
            <a:ext cx="3430333" cy="391715"/>
          </a:xfrm>
        </p:spPr>
        <p:txBody>
          <a:bodyPr>
            <a:normAutofit/>
          </a:bodyPr>
          <a:lstStyle>
            <a:lvl1pPr marL="0" indent="0">
              <a:spcAft>
                <a:spcPts val="400"/>
              </a:spcAft>
              <a:buNone/>
              <a:defRPr sz="1600"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071F899-D66D-4E52-E75F-53D0EC7EB86E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8150975" y="5443751"/>
            <a:ext cx="3430333" cy="391715"/>
          </a:xfrm>
        </p:spPr>
        <p:txBody>
          <a:bodyPr>
            <a:normAutofit/>
          </a:bodyPr>
          <a:lstStyle>
            <a:lvl1pPr marL="0" indent="0">
              <a:spcAft>
                <a:spcPts val="400"/>
              </a:spcAft>
              <a:buNone/>
              <a:defRPr sz="1600"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86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-Sea-Illustra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8E5-E78B-3D45-B72A-3BC4986B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979E3-9EC7-184C-914A-FE7050E4F0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A2109-481D-5541-B879-CD4ABAAF8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F49152-C132-D34F-ADAD-61006F98908B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31C45F-F9A3-EB4E-89AD-C8DAFE8E8C8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+ Transparent">
            <a:extLst>
              <a:ext uri="{FF2B5EF4-FFF2-40B4-BE49-F238E27FC236}">
                <a16:creationId xmlns:a16="http://schemas.microsoft.com/office/drawing/2014/main" id="{14F3B5CA-CBA4-9248-963E-94B3B9152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543A67F-30F4-7844-8088-623BABC357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737" y="2704446"/>
            <a:ext cx="5599263" cy="3300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Crimson Pro Ligh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Crimson Pro Ligh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Crimson Pro Ligh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Crimson Pro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Crimson Pro Ligh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507FA4-6F1E-1D46-8DB5-E19C9C7B15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14899" y="1907814"/>
            <a:ext cx="2189031" cy="2472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A0DF53-4233-034D-B638-926586E25203}"/>
              </a:ext>
            </a:extLst>
          </p:cNvPr>
          <p:cNvSpPr txBox="1"/>
          <p:nvPr userDrawn="1"/>
        </p:nvSpPr>
        <p:spPr>
          <a:xfrm>
            <a:off x="12518379" y="0"/>
            <a:ext cx="23820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To change the background color, go to Format Background. Choose a solid fill from the theme colors: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Sea, Frost, and Rust work best as background colors.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A98FB5-1C85-F2F7-4741-C894B89A73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1300" y="999350"/>
            <a:ext cx="4991100" cy="50055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13400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-Jade-Illustration">
    <p:bg>
      <p:bgPr>
        <a:gradFill>
          <a:gsLst>
            <a:gs pos="0">
              <a:schemeClr val="accent1">
                <a:lumMod val="100000"/>
              </a:schemeClr>
            </a:gs>
            <a:gs pos="100000">
              <a:srgbClr val="0B2B2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8E5-E78B-3D45-B72A-3BC4986B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979E3-9EC7-184C-914A-FE7050E4F0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A2109-481D-5541-B879-CD4ABAAF8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F49152-C132-D34F-ADAD-61006F98908B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31C45F-F9A3-EB4E-89AD-C8DAFE8E8C8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+ Transparent">
            <a:extLst>
              <a:ext uri="{FF2B5EF4-FFF2-40B4-BE49-F238E27FC236}">
                <a16:creationId xmlns:a16="http://schemas.microsoft.com/office/drawing/2014/main" id="{14F3B5CA-CBA4-9248-963E-94B3B9152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1245299" y="647700"/>
            <a:ext cx="337101" cy="479038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543A67F-30F4-7844-8088-623BABC357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6737" y="2704446"/>
            <a:ext cx="5599263" cy="3300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Crimson Pro Ligh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Crimson Pro Ligh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Crimson Pro Ligh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0000"/>
              </a:lnSpc>
              <a:buClr>
                <a:schemeClr val="accent3"/>
              </a:buClr>
              <a:buSzPct val="70000"/>
              <a:buFontTx/>
              <a:buNone/>
              <a:defRPr lang="en-US" sz="3200" b="0" i="0" kern="1200" spc="-20" baseline="0" dirty="0">
                <a:solidFill>
                  <a:schemeClr val="bg1"/>
                </a:solidFill>
                <a:latin typeface="Crimson Pro Ligh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>
                <a:latin typeface="+mn-lt"/>
              </a:rPr>
              <a:t>- Correct text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31B2FB-D966-D147-89DE-81255A2E451B}"/>
              </a:ext>
            </a:extLst>
          </p:cNvPr>
          <p:cNvSpPr txBox="1"/>
          <p:nvPr userDrawn="1"/>
        </p:nvSpPr>
        <p:spPr>
          <a:xfrm>
            <a:off x="12518379" y="0"/>
            <a:ext cx="2382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Notes: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Do not change the background color. This is the jade gradient.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C5B4E44-7149-3D83-E9FB-08218F96AC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1300" y="999350"/>
            <a:ext cx="4991100" cy="50055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94876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-A-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38E5-E78B-3D45-B72A-3BC4986B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979E3-9EC7-184C-914A-FE7050E4F0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A2109-481D-5541-B879-CD4ABAAF8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2DE649-1B9C-B84D-9C81-7B092195E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0574" y="647700"/>
            <a:ext cx="331826" cy="47154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61FFAD-E8E5-5840-91D6-576EE17570FC}"/>
              </a:ext>
            </a:extLst>
          </p:cNvPr>
          <p:cNvCxnSpPr/>
          <p:nvPr userDrawn="1"/>
        </p:nvCxnSpPr>
        <p:spPr>
          <a:xfrm>
            <a:off x="4343400" y="1782858"/>
            <a:ext cx="35010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B63E70-B7CF-0A4E-AF85-D9780F856709}"/>
              </a:ext>
            </a:extLst>
          </p:cNvPr>
          <p:cNvCxnSpPr/>
          <p:nvPr userDrawn="1"/>
        </p:nvCxnSpPr>
        <p:spPr>
          <a:xfrm>
            <a:off x="8077200" y="1782858"/>
            <a:ext cx="35010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B7D87-2E3E-D746-B321-6D2F853EA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3020" y="1870075"/>
            <a:ext cx="3590818" cy="3032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3AC1E91-7A44-1B4C-B4DB-E4119C768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2262" y="1870075"/>
            <a:ext cx="3590137" cy="3032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B06762-0A2D-504F-B7D0-E470483DF245}"/>
              </a:ext>
            </a:extLst>
          </p:cNvPr>
          <p:cNvCxnSpPr>
            <a:cxnSpLocks/>
          </p:cNvCxnSpPr>
          <p:nvPr userDrawn="1"/>
        </p:nvCxnSpPr>
        <p:spPr>
          <a:xfrm>
            <a:off x="4343400" y="3676972"/>
            <a:ext cx="548434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3F50783-D4E2-B44B-A53B-A32C475690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3020" y="3764189"/>
            <a:ext cx="3500438" cy="303213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b="1" kern="1200" spc="100" dirty="0" smtClean="0">
                <a:solidFill>
                  <a:schemeClr val="accent2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8149942-05B5-2E45-B413-D81FE1E02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3020" y="2262188"/>
            <a:ext cx="3590818" cy="85725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8549AB1A-2B13-FE40-8319-4A3B7C658A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92262" y="2262188"/>
            <a:ext cx="3590818" cy="85725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 smtClean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65000"/>
              <a:buFont typeface="Wingdings" pitchFamily="2" charset="2"/>
              <a:buNone/>
              <a:defRPr lang="en-US" sz="2000" kern="1200" spc="0" baseline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F95A6FA-F492-2146-8067-9C8F4C9759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53020" y="4156076"/>
            <a:ext cx="7324725" cy="204628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 smtClean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 smtClean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 smtClean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 smtClean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None/>
              <a:defRPr lang="en-US" sz="1400" kern="1200" spc="-20" baseline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68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8C9158-EF42-F042-A4E4-58AF0CB0F9B4}"/>
              </a:ext>
            </a:extLst>
          </p:cNvPr>
          <p:cNvCxnSpPr>
            <a:cxnSpLocks/>
          </p:cNvCxnSpPr>
          <p:nvPr userDrawn="1"/>
        </p:nvCxnSpPr>
        <p:spPr>
          <a:xfrm flipH="1">
            <a:off x="626693" y="6380037"/>
            <a:ext cx="3474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3599C0-D58D-9E44-8D93-7F97C9B7CF2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57578" y="6380037"/>
            <a:ext cx="72248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9C8610-C196-9644-BE17-5C8622DB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37" y="999350"/>
            <a:ext cx="3846663" cy="1503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466D8-4051-C247-A2F7-56C75C2BD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7199" y="2705250"/>
            <a:ext cx="7239000" cy="3505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90A56-409E-854A-AC5B-650E173CB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222" y="6377691"/>
            <a:ext cx="7665408" cy="232972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marL="0" algn="l" defTabSz="914400" rtl="0" eaLnBrk="1" latinLnBrk="0" hangingPunct="1">
              <a:defRPr lang="en-US" sz="900" b="0" i="0" kern="1200" spc="80" baseline="0" smtClean="0">
                <a:solidFill>
                  <a:schemeClr val="bg1">
                    <a:lumMod val="65000"/>
                  </a:schemeClr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</a:lstStyle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03F98-E3CA-2248-B09D-CF33B79A9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9578" y="6377691"/>
            <a:ext cx="2743200" cy="232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b="0" i="0" kern="1200" smtClean="0">
                <a:solidFill>
                  <a:schemeClr val="bg1">
                    <a:lumMod val="65000"/>
                  </a:schemeClr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</a:lstStyle>
          <a:p>
            <a:fld id="{2A989EFA-A75F-9644-B399-7D414189F8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5" r:id="rId2"/>
    <p:sldLayoutId id="2147483663" r:id="rId3"/>
    <p:sldLayoutId id="2147483666" r:id="rId4"/>
    <p:sldLayoutId id="2147483729" r:id="rId5"/>
    <p:sldLayoutId id="2147483728" r:id="rId6"/>
    <p:sldLayoutId id="2147483747" r:id="rId7"/>
    <p:sldLayoutId id="2147483748" r:id="rId8"/>
    <p:sldLayoutId id="2147483737" r:id="rId9"/>
    <p:sldLayoutId id="2147483739" r:id="rId10"/>
    <p:sldLayoutId id="2147483738" r:id="rId11"/>
    <p:sldLayoutId id="2147483665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660" r:id="rId20"/>
    <p:sldLayoutId id="2147483692" r:id="rId21"/>
    <p:sldLayoutId id="2147483693" r:id="rId22"/>
    <p:sldLayoutId id="2147483694" r:id="rId23"/>
    <p:sldLayoutId id="2147483698" r:id="rId24"/>
    <p:sldLayoutId id="2147483683" r:id="rId25"/>
    <p:sldLayoutId id="2147483696" r:id="rId26"/>
    <p:sldLayoutId id="2147483712" r:id="rId27"/>
    <p:sldLayoutId id="2147483726" r:id="rId28"/>
    <p:sldLayoutId id="2147483717" r:id="rId29"/>
    <p:sldLayoutId id="2147483727" r:id="rId30"/>
    <p:sldLayoutId id="2147483720" r:id="rId31"/>
    <p:sldLayoutId id="2147483697" r:id="rId32"/>
    <p:sldLayoutId id="2147483722" r:id="rId33"/>
    <p:sldLayoutId id="2147483721" r:id="rId34"/>
    <p:sldLayoutId id="2147483723" r:id="rId35"/>
    <p:sldLayoutId id="2147483724" r:id="rId36"/>
    <p:sldLayoutId id="2147483713" r:id="rId37"/>
    <p:sldLayoutId id="2147483714" r:id="rId38"/>
    <p:sldLayoutId id="2147483715" r:id="rId39"/>
    <p:sldLayoutId id="2147483716" r:id="rId40"/>
    <p:sldLayoutId id="2147483709" r:id="rId41"/>
    <p:sldLayoutId id="2147483732" r:id="rId42"/>
    <p:sldLayoutId id="2147483733" r:id="rId43"/>
    <p:sldLayoutId id="2147483749" r:id="rId44"/>
    <p:sldLayoutId id="2147483736" r:id="rId45"/>
    <p:sldLayoutId id="2147483750" r:id="rId4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4000" b="0" i="0" kern="1200" spc="-100" baseline="0" dirty="0">
          <a:solidFill>
            <a:schemeClr val="tx1"/>
          </a:solidFill>
          <a:latin typeface="Crimson Text" panose="020005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SzPct val="70000"/>
        <a:buFont typeface="Wingdings" pitchFamily="2" charset="2"/>
        <a:buChar char="§"/>
        <a:defRPr lang="en-US" sz="1800" kern="1200" spc="-20" baseline="0" dirty="0" smtClean="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0000"/>
        <a:buFont typeface="Wingdings" pitchFamily="2" charset="2"/>
        <a:buChar char="§"/>
        <a:defRPr lang="en-US" sz="1800" kern="1200" spc="-20" baseline="0" dirty="0" smtClean="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0000"/>
        <a:buFont typeface="Wingdings" pitchFamily="2" charset="2"/>
        <a:buChar char="§"/>
        <a:defRPr lang="en-US" sz="1800" kern="1200" spc="-20" baseline="0" dirty="0" smtClean="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0000"/>
        <a:buFont typeface="Wingdings" pitchFamily="2" charset="2"/>
        <a:buChar char="§"/>
        <a:defRPr lang="en-US" sz="1800" kern="1200" spc="-20" baseline="0" dirty="0" smtClean="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0000"/>
        <a:buFont typeface="Wingdings" pitchFamily="2" charset="2"/>
        <a:buChar char="§"/>
        <a:defRPr lang="en-US" sz="1800" kern="1200" spc="-20" baseline="0" dirty="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888" userDrawn="1">
          <p15:clr>
            <a:srgbClr val="F26B43"/>
          </p15:clr>
        </p15:guide>
        <p15:guide id="4" pos="2736" userDrawn="1">
          <p15:clr>
            <a:srgbClr val="F26B43"/>
          </p15:clr>
        </p15:guide>
        <p15:guide id="5" pos="5088" userDrawn="1">
          <p15:clr>
            <a:srgbClr val="F26B43"/>
          </p15:clr>
        </p15:guide>
        <p15:guide id="6" orient="horz" pos="408" userDrawn="1">
          <p15:clr>
            <a:srgbClr val="F26B43"/>
          </p15:clr>
        </p15:guide>
        <p15:guide id="7" orient="horz" pos="672" userDrawn="1">
          <p15:clr>
            <a:srgbClr val="F26B43"/>
          </p15:clr>
        </p15:guide>
        <p15:guide id="8" orient="horz" pos="3912" userDrawn="1">
          <p15:clr>
            <a:srgbClr val="F26B43"/>
          </p15:clr>
        </p15:guide>
        <p15:guide id="9" orient="horz" pos="1752" userDrawn="1">
          <p15:clr>
            <a:srgbClr val="F26B43"/>
          </p15:clr>
        </p15:guide>
        <p15:guide id="10" orient="horz" pos="2832" userDrawn="1">
          <p15:clr>
            <a:srgbClr val="F26B43"/>
          </p15:clr>
        </p15:guide>
        <p15:guide id="11" pos="3840" userDrawn="1">
          <p15:clr>
            <a:srgbClr val="F26B43"/>
          </p15:clr>
        </p15:guide>
        <p15:guide id="1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F9ED98-067C-E8F5-5EE0-E9479D7D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0AC69-B6DB-FE95-875F-3D50C424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7D804-4E03-63F6-634A-42CB232AE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B0A250-5CC0-1746-B209-08E8B0DAE6AF}" type="datetimeFigureOut">
              <a:rPr lang="en-US" smtClean="0"/>
              <a:pPr/>
              <a:t>10/17/24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BA65C-C962-BDF1-05D9-A60DF52E6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3F67D-FE3E-A2BE-6B6B-E101AE9B8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9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6A6586-C85D-124B-9A42-DA8D9F9ED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3362" y="2969373"/>
            <a:ext cx="5977463" cy="959688"/>
          </a:xfrm>
        </p:spPr>
        <p:txBody>
          <a:bodyPr>
            <a:normAutofit/>
          </a:bodyPr>
          <a:lstStyle/>
          <a:p>
            <a:r>
              <a:rPr lang="en-US" sz="3200" b="1" dirty="0"/>
              <a:t>Webinar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5089D-2C58-324D-9977-0F09E2BB6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63361" y="3949278"/>
            <a:ext cx="2460387" cy="19510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17, 2024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200A6A-7784-B44B-B545-D870ED2A235F}"/>
              </a:ext>
            </a:extLst>
          </p:cNvPr>
          <p:cNvSpPr txBox="1">
            <a:spLocks/>
          </p:cNvSpPr>
          <p:nvPr/>
        </p:nvSpPr>
        <p:spPr>
          <a:xfrm>
            <a:off x="5117954" y="1753927"/>
            <a:ext cx="6981001" cy="9596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rgbClr val="006C5B"/>
                </a:solidFill>
              </a:rPr>
              <a:t>How Business Process Improvement Can Help Pension Funds Streamline Success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232333"/>
              </a:solidFill>
              <a:effectLst/>
              <a:uLnTx/>
              <a:uFillTx/>
              <a:latin typeface="Almaden Sans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B1877A-5712-38D5-353B-A1569EC3CCE4}"/>
              </a:ext>
            </a:extLst>
          </p:cNvPr>
          <p:cNvSpPr/>
          <p:nvPr/>
        </p:nvSpPr>
        <p:spPr>
          <a:xfrm>
            <a:off x="-259307" y="-109182"/>
            <a:ext cx="4817659" cy="7124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Gears with icons and symbols on it&#10;&#10;Description automatically generated">
            <a:extLst>
              <a:ext uri="{FF2B5EF4-FFF2-40B4-BE49-F238E27FC236}">
                <a16:creationId xmlns:a16="http://schemas.microsoft.com/office/drawing/2014/main" id="{37D3AB6C-B729-DEC6-A1E7-EFF96A777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348" y="2111744"/>
            <a:ext cx="4844700" cy="27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CFE6-BB32-4E1E-4429-8CF46EC3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5" y="452095"/>
            <a:ext cx="7199463" cy="1503999"/>
          </a:xfrm>
        </p:spPr>
        <p:txBody>
          <a:bodyPr anchor="t">
            <a:normAutofit/>
          </a:bodyPr>
          <a:lstStyle/>
          <a:p>
            <a:r>
              <a:rPr lang="en-US" sz="4400" dirty="0"/>
              <a:t>Value-Add Analysis (VAA) 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8772A9-AA1F-A5AB-3613-27EEAD13D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9222" y="6377691"/>
            <a:ext cx="7665408" cy="2329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"/>
              <a:t>NIRS X Linea BPI Webinar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5E1C9-741C-C247-F2E2-C8E0EB8C3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29578" y="6377691"/>
            <a:ext cx="2743200" cy="2329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A989EFA-A75F-9644-B399-7D414189F88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484A64-6F79-41EC-EE94-FDB97CE606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652" y="1858714"/>
            <a:ext cx="5442067" cy="1840450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A Value-Add Analysis (VAA) </a:t>
            </a:r>
            <a:r>
              <a:rPr lang="en-US" sz="2400" dirty="0"/>
              <a:t>is a Lean Six Sigma tool used to identify waste by evaluating process activities or steps that add value to the process defined by the customer.</a:t>
            </a:r>
          </a:p>
          <a:p>
            <a:endParaRPr lang="en-US" sz="1800" dirty="0"/>
          </a:p>
        </p:txBody>
      </p:sp>
      <p:pic>
        <p:nvPicPr>
          <p:cNvPr id="12" name="Picture 11" descr="A diagram of a lean manufacturing process&#10;&#10;Description automatically generated">
            <a:extLst>
              <a:ext uri="{FF2B5EF4-FFF2-40B4-BE49-F238E27FC236}">
                <a16:creationId xmlns:a16="http://schemas.microsoft.com/office/drawing/2014/main" id="{11189EE6-B8F2-DD79-A402-D00C58D1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578" y="1643921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0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F20F8-EB20-CB37-0383-C5441375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9" y="297536"/>
            <a:ext cx="6755828" cy="1503999"/>
          </a:xfrm>
        </p:spPr>
        <p:txBody>
          <a:bodyPr/>
          <a:lstStyle/>
          <a:p>
            <a:r>
              <a:rPr lang="en-US" dirty="0"/>
              <a:t>Process, People, and Technology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8D950-42C8-7F90-24AE-E5A781966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72E6E-8F0A-AF78-D4E1-B877B6150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AF3BD71-ECCB-62E6-150D-D60BB6B04D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0064325"/>
              </p:ext>
            </p:extLst>
          </p:nvPr>
        </p:nvGraphicFramePr>
        <p:xfrm>
          <a:off x="519222" y="1131360"/>
          <a:ext cx="5159376" cy="435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F7AD9B29-EC39-6F66-D4ED-5DA23C7C4C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6934979"/>
              </p:ext>
            </p:extLst>
          </p:nvPr>
        </p:nvGraphicFramePr>
        <p:xfrm>
          <a:off x="6025266" y="1003143"/>
          <a:ext cx="5159376" cy="5221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195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F20F8-EB20-CB37-0383-C5441375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9" y="297536"/>
            <a:ext cx="6755828" cy="1503999"/>
          </a:xfrm>
        </p:spPr>
        <p:txBody>
          <a:bodyPr/>
          <a:lstStyle/>
          <a:p>
            <a:r>
              <a:rPr lang="en-US" dirty="0"/>
              <a:t>Process, People, and Technology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8D950-42C8-7F90-24AE-E5A781966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72E6E-8F0A-AF78-D4E1-B877B6150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AF3BD71-ECCB-62E6-150D-D60BB6B04D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879297"/>
              </p:ext>
            </p:extLst>
          </p:nvPr>
        </p:nvGraphicFramePr>
        <p:xfrm>
          <a:off x="519222" y="1131360"/>
          <a:ext cx="5159376" cy="435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F7AD9B29-EC39-6F66-D4ED-5DA23C7C4C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135009"/>
              </p:ext>
            </p:extLst>
          </p:nvPr>
        </p:nvGraphicFramePr>
        <p:xfrm>
          <a:off x="6025266" y="1003143"/>
          <a:ext cx="5159376" cy="5221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429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F20F8-EB20-CB37-0383-C5441375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9" y="297536"/>
            <a:ext cx="6755828" cy="1503999"/>
          </a:xfrm>
        </p:spPr>
        <p:txBody>
          <a:bodyPr/>
          <a:lstStyle/>
          <a:p>
            <a:r>
              <a:rPr lang="en-US" dirty="0"/>
              <a:t>Process, People, and Technology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8D950-42C8-7F90-24AE-E5A781966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72E6E-8F0A-AF78-D4E1-B877B6150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AF3BD71-ECCB-62E6-150D-D60BB6B04D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916892"/>
              </p:ext>
            </p:extLst>
          </p:nvPr>
        </p:nvGraphicFramePr>
        <p:xfrm>
          <a:off x="519222" y="1131360"/>
          <a:ext cx="5159376" cy="435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F7AD9B29-EC39-6F66-D4ED-5DA23C7C4C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2904664"/>
              </p:ext>
            </p:extLst>
          </p:nvPr>
        </p:nvGraphicFramePr>
        <p:xfrm>
          <a:off x="6025266" y="1003143"/>
          <a:ext cx="5159376" cy="5221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0522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E38A2-5C1D-3C62-D8B9-9D99E7D173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NIRS X Linea BPI Webinar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0511B5-3D59-E957-30A5-9AE41707E2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AE39B-F386-E584-C0AC-A361191D5D5D}"/>
              </a:ext>
            </a:extLst>
          </p:cNvPr>
          <p:cNvSpPr txBox="1"/>
          <p:nvPr/>
        </p:nvSpPr>
        <p:spPr>
          <a:xfrm>
            <a:off x="341220" y="34535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00" dirty="0">
                <a:solidFill>
                  <a:schemeClr val="accent5"/>
                </a:solidFill>
                <a:latin typeface="Crimson Text" panose="02000503000000000000" pitchFamily="2" charset="77"/>
                <a:ea typeface="+mj-ea"/>
                <a:cs typeface="+mj-cs"/>
              </a:rPr>
              <a:t>Solution(s) Criteria 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2" name="Picture 11" descr="Cartoon of a person with a box of food and a person with a bird&#10;&#10;Description automatically generated with medium confidence">
            <a:extLst>
              <a:ext uri="{FF2B5EF4-FFF2-40B4-BE49-F238E27FC236}">
                <a16:creationId xmlns:a16="http://schemas.microsoft.com/office/drawing/2014/main" id="{C9947FB6-028C-6744-C817-1A7F9F36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70855"/>
            <a:ext cx="5426093" cy="2982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FFA451-5AD0-97FB-1990-45E4F21DE62F}"/>
              </a:ext>
            </a:extLst>
          </p:cNvPr>
          <p:cNvSpPr txBox="1"/>
          <p:nvPr/>
        </p:nvSpPr>
        <p:spPr>
          <a:xfrm>
            <a:off x="519222" y="1371599"/>
            <a:ext cx="68583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Remove Showstoppers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evaluation criteria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Cost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Level of effort</a:t>
            </a:r>
          </a:p>
          <a:p>
            <a:pPr marL="742882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Level of disruption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Alignment with organizational culture and strategic vision </a:t>
            </a:r>
          </a:p>
        </p:txBody>
      </p:sp>
    </p:spTree>
    <p:extLst>
      <p:ext uri="{BB962C8B-B14F-4D97-AF65-F5344CB8AC3E}">
        <p14:creationId xmlns:p14="http://schemas.microsoft.com/office/powerpoint/2010/main" val="456200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F20F8-EB20-CB37-0383-C5441375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9" y="297536"/>
            <a:ext cx="10598988" cy="1503999"/>
          </a:xfrm>
        </p:spPr>
        <p:txBody>
          <a:bodyPr/>
          <a:lstStyle/>
          <a:p>
            <a:r>
              <a:rPr lang="en-US" dirty="0"/>
              <a:t>Pain Points, Solutions and Solution Categorization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8D950-42C8-7F90-24AE-E5A781966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72E6E-8F0A-AF78-D4E1-B877B6150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8BE395E-5C83-1C11-47C6-9B5A0224A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099136"/>
              </p:ext>
            </p:extLst>
          </p:nvPr>
        </p:nvGraphicFramePr>
        <p:xfrm>
          <a:off x="304539" y="914400"/>
          <a:ext cx="10847848" cy="537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077">
                  <a:extLst>
                    <a:ext uri="{9D8B030D-6E8A-4147-A177-3AD203B41FA5}">
                      <a16:colId xmlns:a16="http://schemas.microsoft.com/office/drawing/2014/main" val="2273557865"/>
                    </a:ext>
                  </a:extLst>
                </a:gridCol>
                <a:gridCol w="5149384">
                  <a:extLst>
                    <a:ext uri="{9D8B030D-6E8A-4147-A177-3AD203B41FA5}">
                      <a16:colId xmlns:a16="http://schemas.microsoft.com/office/drawing/2014/main" val="4104064918"/>
                    </a:ext>
                  </a:extLst>
                </a:gridCol>
                <a:gridCol w="2955387">
                  <a:extLst>
                    <a:ext uri="{9D8B030D-6E8A-4147-A177-3AD203B41FA5}">
                      <a16:colId xmlns:a16="http://schemas.microsoft.com/office/drawing/2014/main" val="3227881846"/>
                    </a:ext>
                  </a:extLst>
                </a:gridCol>
              </a:tblGrid>
              <a:tr h="645678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dirty="0">
                          <a:latin typeface="+mn-lt"/>
                        </a:rPr>
                        <a:t>Common Pain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Common Solutions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People, Process Technology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4660507"/>
                  </a:ext>
                </a:extLst>
              </a:tr>
              <a:tr h="787893">
                <a:tc>
                  <a:txBody>
                    <a:bodyPr/>
                    <a:lstStyle/>
                    <a:p>
                      <a:r>
                        <a:rPr lang="en-US" sz="1600" b="0" i="0" u="none" dirty="0">
                          <a:effectLst/>
                          <a:latin typeface="+mn-lt"/>
                        </a:rPr>
                        <a:t>Manual data entry into system and in </a:t>
                      </a:r>
                      <a:r>
                        <a:rPr lang="en-US" sz="1600" b="0" i="0" u="none">
                          <a:effectLst/>
                          <a:latin typeface="+mn-lt"/>
                        </a:rPr>
                        <a:t>excel spreadsheets</a:t>
                      </a:r>
                      <a:endParaRPr lang="en-US" sz="1600" b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effectLst/>
                          <a:latin typeface="+mn-lt"/>
                        </a:rPr>
                        <a:t>Eliminate excel tracking sheet (typically multiple versions) and automate data entry</a:t>
                      </a:r>
                      <a:br>
                        <a:rPr lang="en-US" sz="1600" b="0" i="0" dirty="0">
                          <a:effectLst/>
                          <a:latin typeface="+mn-lt"/>
                        </a:rPr>
                      </a:b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Process,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437860"/>
                  </a:ext>
                </a:extLst>
              </a:tr>
              <a:tr h="787893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u="none" dirty="0">
                          <a:effectLst/>
                          <a:latin typeface="+mn-lt"/>
                        </a:rPr>
                        <a:t>Receiving applications incomplete or inaccurate</a:t>
                      </a:r>
                      <a:endParaRPr lang="en-US" sz="1600" b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effectLst/>
                          <a:latin typeface="+mn-lt"/>
                        </a:rPr>
                        <a:t>Simplify and standardize applications with consistent terminology, look, and feel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effectLst/>
                          <a:latin typeface="+mn-lt"/>
                        </a:rPr>
                        <a:t>Make processing online through portal available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Process,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13021"/>
                  </a:ext>
                </a:extLst>
              </a:tr>
              <a:tr h="1021342">
                <a:tc>
                  <a:txBody>
                    <a:bodyPr/>
                    <a:lstStyle/>
                    <a:p>
                      <a:r>
                        <a:rPr lang="en-US" sz="1600" u="none" dirty="0">
                          <a:latin typeface="+mn-lt"/>
                        </a:rPr>
                        <a:t>Receiving inaccurate data from employers (no validations, pension organization cleaning data)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effectLst/>
                          <a:latin typeface="+mn-lt"/>
                        </a:rPr>
                        <a:t>Establish clear Employer roles and responsibilities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effectLst/>
                          <a:latin typeface="+mn-lt"/>
                        </a:rPr>
                        <a:t>Create employer guide for training and communication.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effectLst/>
                          <a:latin typeface="+mn-lt"/>
                        </a:rPr>
                        <a:t>Create data validations to alert of data differences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People,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490870"/>
                  </a:ext>
                </a:extLst>
              </a:tr>
              <a:tr h="709634">
                <a:tc>
                  <a:txBody>
                    <a:bodyPr/>
                    <a:lstStyle/>
                    <a:p>
                      <a:r>
                        <a:rPr lang="en-US" sz="1600" u="none" dirty="0">
                          <a:latin typeface="+mn-lt"/>
                        </a:rPr>
                        <a:t>Excessive approvals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Eliminate additional approvals to streamline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Process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155249"/>
                  </a:ext>
                </a:extLst>
              </a:tr>
              <a:tr h="1021342">
                <a:tc>
                  <a:txBody>
                    <a:bodyPr/>
                    <a:lstStyle/>
                    <a:p>
                      <a:r>
                        <a:rPr lang="en-US" sz="1600" u="none" dirty="0">
                          <a:latin typeface="+mn-lt"/>
                        </a:rPr>
                        <a:t>Operator variation/processing is completed in many </a:t>
                      </a:r>
                      <a:r>
                        <a:rPr lang="en-US" sz="1600" u="none">
                          <a:latin typeface="+mn-lt"/>
                        </a:rPr>
                        <a:t>different ways</a:t>
                      </a:r>
                      <a:endParaRPr lang="en-US" sz="160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Standardize process with best practices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Update process materials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Train staff on new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People, Process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177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8660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ADD428-0F7B-321B-068C-A7C968C7B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429" y="2759402"/>
            <a:ext cx="6782329" cy="373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EA6BD-9FD7-ECF6-C687-382C529D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4334" y="2151075"/>
            <a:ext cx="3125022" cy="432160"/>
          </a:xfrm>
        </p:spPr>
        <p:txBody>
          <a:bodyPr/>
          <a:lstStyle/>
          <a:p>
            <a:r>
              <a:rPr lang="en-US" sz="1800" dirty="0"/>
              <a:t>Implementation Criteria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42A1-9052-8C23-2BBB-B711D56D01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4334" y="2657605"/>
            <a:ext cx="2951865" cy="3300412"/>
          </a:xfrm>
        </p:spPr>
        <p:txBody>
          <a:bodyPr>
            <a:noAutofit/>
          </a:bodyPr>
          <a:lstStyle/>
          <a:p>
            <a:r>
              <a:rPr lang="en-US" sz="2000" dirty="0"/>
              <a:t>Approval of the recommendations to create an implementation plan.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/>
              <a:t>Resource availability confirmed.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/>
              <a:t>Metrics confirmed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/>
              <a:t>Go-live date(s) confirmed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/>
              <a:t>Testing timeline and feedback loop initiated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/>
              <a:t>Process materials created and/or updated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17D84-58A0-C6B7-7147-E29E10A6C4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3889" y="6463802"/>
            <a:ext cx="7665408" cy="232972"/>
          </a:xfrm>
        </p:spPr>
        <p:txBody>
          <a:bodyPr/>
          <a:lstStyle/>
          <a:p>
            <a:r>
              <a:rPr lang="fr-FR"/>
              <a:t>NIRS X Linea BPI Webinar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B2D4A-970A-0011-F78C-C2E53A149B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B3F3AEF-4422-63F1-BCE5-A3F266715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2" y="277712"/>
            <a:ext cx="8001158" cy="679236"/>
          </a:xfrm>
        </p:spPr>
        <p:txBody>
          <a:bodyPr/>
          <a:lstStyle/>
          <a:p>
            <a:r>
              <a:rPr lang="en-US" dirty="0"/>
              <a:t>BPI Implementation 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D3EE2920-4C50-5410-7F86-735E75401C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838181"/>
              </p:ext>
            </p:extLst>
          </p:nvPr>
        </p:nvGraphicFramePr>
        <p:xfrm>
          <a:off x="320617" y="1097280"/>
          <a:ext cx="7534910" cy="494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614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7F1DF4-67A7-ACAB-B1CC-2E9C6C27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4976" y="6377691"/>
            <a:ext cx="7665408" cy="232972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NIRS X </a:t>
            </a:r>
            <a:r>
              <a:rPr lang="fr-FR" dirty="0" err="1">
                <a:solidFill>
                  <a:schemeClr val="bg1"/>
                </a:solidFill>
              </a:rPr>
              <a:t>Linea</a:t>
            </a:r>
            <a:r>
              <a:rPr lang="fr-FR" dirty="0">
                <a:solidFill>
                  <a:schemeClr val="bg1"/>
                </a:solidFill>
              </a:rPr>
              <a:t>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548B7-9D44-9718-4DB9-5FB90811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632419-401C-1D97-3441-30632465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95" y="407035"/>
            <a:ext cx="3604812" cy="1503999"/>
          </a:xfrm>
        </p:spPr>
        <p:txBody>
          <a:bodyPr/>
          <a:lstStyle/>
          <a:p>
            <a:r>
              <a:rPr lang="en-US" dirty="0"/>
              <a:t>Process Controls and Monitoring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F609B-EFED-A2BD-FB14-BDF7616F9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50524" y="1058410"/>
            <a:ext cx="1667715" cy="7125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14D935-89CF-8FFD-D3A4-26E8AC7A9A13}"/>
              </a:ext>
            </a:extLst>
          </p:cNvPr>
          <p:cNvSpPr/>
          <p:nvPr/>
        </p:nvSpPr>
        <p:spPr>
          <a:xfrm>
            <a:off x="4421133" y="2810384"/>
            <a:ext cx="19793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Detection</a:t>
            </a:r>
          </a:p>
          <a:p>
            <a:pPr lvl="1"/>
            <a:r>
              <a:rPr lang="en-US" sz="1400" dirty="0"/>
              <a:t>Detect defects within the operation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2F4A7-878D-A676-E274-213A3D0BDF52}"/>
              </a:ext>
            </a:extLst>
          </p:cNvPr>
          <p:cNvSpPr/>
          <p:nvPr/>
        </p:nvSpPr>
        <p:spPr>
          <a:xfrm>
            <a:off x="8929578" y="2810384"/>
            <a:ext cx="2464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Prevention</a:t>
            </a:r>
          </a:p>
          <a:p>
            <a:pPr lvl="1"/>
            <a:r>
              <a:rPr lang="en-US" sz="1400" dirty="0"/>
              <a:t>Makes the occurrence of errors </a:t>
            </a:r>
            <a:br>
              <a:rPr lang="en-US" sz="1400" dirty="0"/>
            </a:br>
            <a:r>
              <a:rPr lang="en-US" sz="1400" dirty="0"/>
              <a:t>impossible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67DA10-7C7C-67DA-0339-C5DABBFE9922}"/>
              </a:ext>
            </a:extLst>
          </p:cNvPr>
          <p:cNvSpPr/>
          <p:nvPr/>
        </p:nvSpPr>
        <p:spPr>
          <a:xfrm>
            <a:off x="6601123" y="2810383"/>
            <a:ext cx="2374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Containment</a:t>
            </a:r>
          </a:p>
          <a:p>
            <a:pPr lvl="1"/>
            <a:r>
              <a:rPr lang="en-US" sz="1400" dirty="0"/>
              <a:t>Identify defects before they move to </a:t>
            </a:r>
            <a:br>
              <a:rPr lang="en-US" sz="1400" dirty="0"/>
            </a:br>
            <a:r>
              <a:rPr lang="en-US" sz="1400" dirty="0"/>
              <a:t>the next operation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B2D0D-0813-3DC0-2487-4FDF3817DF81}"/>
              </a:ext>
            </a:extLst>
          </p:cNvPr>
          <p:cNvSpPr txBox="1"/>
          <p:nvPr/>
        </p:nvSpPr>
        <p:spPr>
          <a:xfrm>
            <a:off x="277592" y="1843221"/>
            <a:ext cx="3379393" cy="225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0" hangingPunct="0">
              <a:spcBef>
                <a:spcPct val="20000"/>
              </a:spcBef>
              <a:buNone/>
            </a:pPr>
            <a:r>
              <a:rPr lang="en-US" sz="1600" dirty="0">
                <a:solidFill>
                  <a:schemeClr val="bg1"/>
                </a:solidFill>
              </a:rPr>
              <a:t>Once go-live starts a Control Plan  will be activated that:</a:t>
            </a:r>
          </a:p>
          <a:p>
            <a:pPr marL="465138" lvl="1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Lists all the process measures.</a:t>
            </a:r>
          </a:p>
          <a:p>
            <a:pPr marL="465138" lvl="1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Documents operational </a:t>
            </a:r>
          </a:p>
          <a:p>
            <a:pPr marL="465138" lvl="1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Lists the process owner</a:t>
            </a:r>
          </a:p>
          <a:p>
            <a:pPr marL="465138" lvl="1" indent="-234950" eaLnBrk="0" hangingPunct="0"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Outlines the corrective action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F21427-A977-D39E-EA7E-D05A4EEAB463}"/>
              </a:ext>
            </a:extLst>
          </p:cNvPr>
          <p:cNvSpPr/>
          <p:nvPr/>
        </p:nvSpPr>
        <p:spPr>
          <a:xfrm>
            <a:off x="4338005" y="5364185"/>
            <a:ext cx="7665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2800" b="1" i="1" dirty="0"/>
              <a:t>An ounce of prevention is worth a pound of cure. – Ben Franklin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895CE-41F6-0E98-1EAE-CCD2DB1484C3}"/>
              </a:ext>
            </a:extLst>
          </p:cNvPr>
          <p:cNvSpPr txBox="1"/>
          <p:nvPr/>
        </p:nvSpPr>
        <p:spPr>
          <a:xfrm>
            <a:off x="4621781" y="1196520"/>
            <a:ext cx="6856709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Process Controls </a:t>
            </a:r>
            <a:r>
              <a:rPr kumimoji="0" lang="en-US" sz="1800" b="0" i="0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ensure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the solution is properly implemented, documented, measured, and maintained, </a:t>
            </a:r>
            <a:r>
              <a:rPr lang="en-US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securing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adoption by staff and the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2002825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ACE9AD-5CC9-E898-BF8B-865CBA018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00680"/>
            <a:ext cx="4005330" cy="6441942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 successful BPI Project will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Remove</a:t>
            </a:r>
            <a:r>
              <a:rPr lang="en-US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waste by 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eliminating redundancy, rework, manual work</a:t>
            </a:r>
            <a:r>
              <a:rPr lang="en-US" sz="20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excessive hand-offs and approvals.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Challenge the status quo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to identify solutions that consider operations in 3-5 years.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1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Identify key process metrics </a:t>
            </a:r>
            <a:r>
              <a:rPr lang="en-US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reate a metric centric organization, relying on data to track, manage, and measure process performance for long term success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2FADA-CAC4-1FFE-3724-20C68B22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19AB20-9ECD-C6BA-20E6-9B5B6BE2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55" y="246922"/>
            <a:ext cx="3353020" cy="1503999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EB399-EF9F-FB6E-B487-042B4ECA15F9}"/>
              </a:ext>
            </a:extLst>
          </p:cNvPr>
          <p:cNvSpPr txBox="1"/>
          <p:nvPr/>
        </p:nvSpPr>
        <p:spPr>
          <a:xfrm>
            <a:off x="13556974" y="3366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Long ladder glowing among shorter dull ladders">
            <a:extLst>
              <a:ext uri="{FF2B5EF4-FFF2-40B4-BE49-F238E27FC236}">
                <a16:creationId xmlns:a16="http://schemas.microsoft.com/office/drawing/2014/main" id="{62D8C0A5-5699-85CB-2E37-8C986493A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35" y="1383885"/>
            <a:ext cx="6541597" cy="490619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FA8B7-F811-5EFC-5B92-CA7C52CA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NIRS X Linea BPI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95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1904E8-3AF0-9392-FCAE-418255782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NIRS X Linea BPI Webinar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2FADA-CAC4-1FFE-3724-20C68B2299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ACE9AD-5CC9-E898-BF8B-865CBA0180A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147748"/>
            <a:ext cx="3909911" cy="4357341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FC24FC4-7311-DCC6-23FC-D1ECDBCA6F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712506"/>
              </p:ext>
            </p:extLst>
          </p:nvPr>
        </p:nvGraphicFramePr>
        <p:xfrm>
          <a:off x="1724716" y="1052945"/>
          <a:ext cx="8516175" cy="538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CE369F-0219-714E-73E1-65DD7855376A}"/>
              </a:ext>
            </a:extLst>
          </p:cNvPr>
          <p:cNvSpPr txBox="1"/>
          <p:nvPr/>
        </p:nvSpPr>
        <p:spPr>
          <a:xfrm>
            <a:off x="4912922" y="3207487"/>
            <a:ext cx="2139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Continuous Improvement 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0BD20-410B-7D93-A91E-E8C827D6EF1D}"/>
              </a:ext>
            </a:extLst>
          </p:cNvPr>
          <p:cNvSpPr txBox="1"/>
          <p:nvPr/>
        </p:nvSpPr>
        <p:spPr>
          <a:xfrm>
            <a:off x="226147" y="231301"/>
            <a:ext cx="1249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Establishing a CI Framework for Long-Term Success</a:t>
            </a:r>
          </a:p>
        </p:txBody>
      </p:sp>
    </p:spTree>
    <p:extLst>
      <p:ext uri="{BB962C8B-B14F-4D97-AF65-F5344CB8AC3E}">
        <p14:creationId xmlns:p14="http://schemas.microsoft.com/office/powerpoint/2010/main" val="352281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8FBD9-455C-8548-B3CF-5F474A27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EDC51-550C-114E-8E47-6F4082C66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Logistics and Introductions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4EEB9-6DFD-154B-B309-62AADF0F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6C5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Institute on Retirement Security</a:t>
            </a:r>
          </a:p>
        </p:txBody>
      </p:sp>
      <p:pic>
        <p:nvPicPr>
          <p:cNvPr id="13" name="Picture Placeholder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C16EC3-1A20-1640-B04F-205C274EDD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6653" r="6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1786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45D7A-14B5-E747-B4F7-1EE48573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91" y="2448502"/>
            <a:ext cx="10515600" cy="1325563"/>
          </a:xfrm>
        </p:spPr>
        <p:txBody>
          <a:bodyPr/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187E8-419E-B84F-88CA-57B92475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03" y="6356349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6C5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Institute on Retirement 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E4095-CFDA-C642-9780-00780312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BCAEC-7D34-E549-A96E-FCEDAADBE4B0}" type="slidenum">
              <a:rPr lang="en-US" smtClean="0"/>
              <a:pPr/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6C5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A sign on the side of a road&#10;&#10;Description automatically generated">
            <a:extLst>
              <a:ext uri="{FF2B5EF4-FFF2-40B4-BE49-F238E27FC236}">
                <a16:creationId xmlns:a16="http://schemas.microsoft.com/office/drawing/2014/main" id="{424E8F42-BB99-A648-9877-540B76DCA8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7"/>
          <a:stretch/>
        </p:blipFill>
        <p:spPr>
          <a:xfrm>
            <a:off x="6549325" y="0"/>
            <a:ext cx="5328081" cy="623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1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858E4-4309-521C-970D-6BCBAAF1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9D53-7C6E-6BB4-CB1C-06D544596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Doonan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345A-7D4A-65B9-6804-D20821BD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6C5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Institute on Retirement 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8CA73-9F2B-9C63-D1CD-1D0DFE00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426DF-B1C0-C24A-AD9F-2B45D2F4153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6C5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6C5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15FEB-E521-13EF-83C8-7EF9BEF98E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9021" y="5078457"/>
            <a:ext cx="3430333" cy="3917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Executive Director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National Institute on Retirement Security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A0F8A9E-5872-1797-429B-5A97985ACAA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444008" y="4755747"/>
            <a:ext cx="3472544" cy="288860"/>
          </a:xfrm>
        </p:spPr>
        <p:txBody>
          <a:bodyPr/>
          <a:lstStyle/>
          <a:p>
            <a:r>
              <a:rPr lang="en-US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Gerard Pappa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AA224AA-4009-3275-CED0-EFC23AC4D128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4462314" y="5098448"/>
            <a:ext cx="4114799" cy="39171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Senior Consultant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Linea Solutions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FF5A26-C051-6406-E91E-AEC8DED2E8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FE3AF4-FC85-E769-F5A0-486178890A0B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EC081A4-73F1-A18F-4FDE-B26C26FCC530}"/>
              </a:ext>
            </a:extLst>
          </p:cNvPr>
          <p:cNvSpPr>
            <a:spLocks noGrp="1"/>
          </p:cNvSpPr>
          <p:nvPr>
            <p:ph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3E5ADD-3017-C425-045E-927C7FC81301}"/>
              </a:ext>
            </a:extLst>
          </p:cNvPr>
          <p:cNvSpPr/>
          <p:nvPr/>
        </p:nvSpPr>
        <p:spPr>
          <a:xfrm>
            <a:off x="8123556" y="1851950"/>
            <a:ext cx="3740495" cy="411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2" name="Picture Placeholder 21" descr="A person in a suit&#10;&#10;Description automatically generated">
            <a:extLst>
              <a:ext uri="{FF2B5EF4-FFF2-40B4-BE49-F238E27FC236}">
                <a16:creationId xmlns:a16="http://schemas.microsoft.com/office/drawing/2014/main" id="{53296BD6-35CA-D8D1-6A4A-0D3CF3E9A36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4396" b="4396"/>
          <a:stretch>
            <a:fillRect/>
          </a:stretch>
        </p:blipFill>
        <p:spPr/>
      </p:pic>
      <p:pic>
        <p:nvPicPr>
          <p:cNvPr id="17" name="Picture Placeholder 16" descr="A person in a suit and tie&#10;&#10;Description automatically generated">
            <a:extLst>
              <a:ext uri="{FF2B5EF4-FFF2-40B4-BE49-F238E27FC236}">
                <a16:creationId xmlns:a16="http://schemas.microsoft.com/office/drawing/2014/main" id="{6238E3F9-C20E-7B78-9154-647FE0152D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4425" b="4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147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7758896-FBD8-9C41-90B7-DA015EAD9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2526" y="4973716"/>
            <a:ext cx="6730538" cy="1010574"/>
          </a:xfrm>
        </p:spPr>
        <p:txBody>
          <a:bodyPr>
            <a:normAutofit/>
          </a:bodyPr>
          <a:lstStyle/>
          <a:p>
            <a:r>
              <a:rPr lang="en-US" sz="1600" dirty="0"/>
              <a:t>NIRS Webinar</a:t>
            </a:r>
          </a:p>
          <a:p>
            <a:r>
              <a:rPr lang="en-US" sz="1600" dirty="0"/>
              <a:t>Thursday, October 17</a:t>
            </a:r>
            <a:r>
              <a:rPr lang="en-US" sz="1600" baseline="30000" dirty="0"/>
              <a:t>th</a:t>
            </a:r>
            <a:endParaRPr lang="en-US" sz="1600" dirty="0"/>
          </a:p>
          <a:p>
            <a:r>
              <a:rPr lang="en-US" sz="1600" dirty="0"/>
              <a:t>2:00-3:00 PM EST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C7C480-A166-6442-BEA0-07A61382B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526" y="2116351"/>
            <a:ext cx="7377384" cy="17353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How Business Process Improvement </a:t>
            </a:r>
            <a:br>
              <a:rPr lang="en-US" sz="3600" dirty="0"/>
            </a:br>
            <a:r>
              <a:rPr lang="en-US" sz="3600" dirty="0"/>
              <a:t>Can Help Pension Funds </a:t>
            </a:r>
            <a:br>
              <a:rPr lang="en-US" sz="3600" dirty="0"/>
            </a:br>
            <a:r>
              <a:rPr lang="en-US" sz="3600" dirty="0"/>
              <a:t>Streamline Success</a:t>
            </a:r>
          </a:p>
        </p:txBody>
      </p:sp>
    </p:spTree>
    <p:extLst>
      <p:ext uri="{BB962C8B-B14F-4D97-AF65-F5344CB8AC3E}">
        <p14:creationId xmlns:p14="http://schemas.microsoft.com/office/powerpoint/2010/main" val="254962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with beard and glasses&#10;&#10;Description automatically generated">
            <a:extLst>
              <a:ext uri="{FF2B5EF4-FFF2-40B4-BE49-F238E27FC236}">
                <a16:creationId xmlns:a16="http://schemas.microsoft.com/office/drawing/2014/main" id="{DE65EA45-79A7-69AA-BC70-06CF662075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0CDE3A-B577-F91D-3FD0-9DDD44C76B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224" y="2324551"/>
            <a:ext cx="6748210" cy="3977926"/>
          </a:xfrm>
        </p:spPr>
        <p:txBody>
          <a:bodyPr>
            <a:normAutofit/>
          </a:bodyPr>
          <a:lstStyle/>
          <a:p>
            <a:r>
              <a:rPr lang="en-US" b="1" dirty="0"/>
              <a:t>20+ years </a:t>
            </a:r>
            <a:r>
              <a:rPr lang="en-US" dirty="0"/>
              <a:t>of experience providing business process improvement and project management for healthcare, pension, and public organizations</a:t>
            </a:r>
          </a:p>
          <a:p>
            <a:r>
              <a:rPr lang="en-US" dirty="0"/>
              <a:t>Lean Six Sigma Master Black Belt certified</a:t>
            </a:r>
          </a:p>
          <a:p>
            <a:r>
              <a:rPr lang="en-US" dirty="0"/>
              <a:t>Recent work includes: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Tennessee Consolidated Retirement System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International Union of Painters and Allied Trades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San Bernardino County Employees’ Retirement Association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Educational Employees’ Supplementary Retirement System of Fairfax County</a:t>
            </a:r>
          </a:p>
          <a:p>
            <a:pPr lvl="1">
              <a:lnSpc>
                <a:spcPct val="110000"/>
              </a:lnSpc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39FF96-CBA8-E5C4-AEE7-C7C1282D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Gerard Pappa</a:t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Senior Consultant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E281A-D5AA-4B6D-C551-51603998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89EFA-A75F-9644-B399-7D414189F88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rla Medium" panose="020B0004030503030003" pitchFamily="34" charset="77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rla Medium" panose="020B0004030503030003" pitchFamily="34" charset="77"/>
              <a:ea typeface="+mn-ea"/>
              <a:cs typeface="+mn-cs"/>
            </a:endParaRP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B5A53137-5B4F-26FE-5D7F-88C23E59EEC4}"/>
              </a:ext>
            </a:extLst>
          </p:cNvPr>
          <p:cNvSpPr txBox="1">
            <a:spLocks/>
          </p:cNvSpPr>
          <p:nvPr/>
        </p:nvSpPr>
        <p:spPr>
          <a:xfrm>
            <a:off x="519224" y="6377691"/>
            <a:ext cx="7665408" cy="232972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900" b="0" i="0" kern="1200" spc="80" baseline="0" smtClean="0">
                <a:solidFill>
                  <a:schemeClr val="bg1">
                    <a:lumMod val="65000"/>
                  </a:schemeClr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1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0F6844-B5EF-ECEA-B3E9-C5B02F5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69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8E4A8E-5526-E7B1-8EFD-7A296ED47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4876" y="1632579"/>
            <a:ext cx="6789153" cy="419633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What is BPI?</a:t>
            </a:r>
          </a:p>
          <a:p>
            <a:r>
              <a:rPr lang="en-US" sz="2400" dirty="0"/>
              <a:t>Why the Process Focus?</a:t>
            </a:r>
          </a:p>
          <a:p>
            <a:r>
              <a:rPr lang="en-US" sz="2400" dirty="0"/>
              <a:t>BPI Roadmap and Methodology</a:t>
            </a:r>
          </a:p>
          <a:p>
            <a:r>
              <a:rPr lang="en-US" sz="2400" dirty="0"/>
              <a:t>Process, People and Technology</a:t>
            </a:r>
          </a:p>
          <a:p>
            <a:r>
              <a:rPr lang="en-US" sz="2400" dirty="0"/>
              <a:t>Value Add Analysis (VAA)</a:t>
            </a:r>
          </a:p>
          <a:p>
            <a:r>
              <a:rPr lang="en-US" sz="2400" dirty="0"/>
              <a:t>Solution Criteria</a:t>
            </a:r>
          </a:p>
          <a:p>
            <a:r>
              <a:rPr lang="en-US" sz="2400" dirty="0"/>
              <a:t>BPI Implementation</a:t>
            </a:r>
          </a:p>
          <a:p>
            <a:r>
              <a:rPr lang="en-US" sz="2400" dirty="0"/>
              <a:t>Process Controls and Monitoring</a:t>
            </a:r>
          </a:p>
          <a:p>
            <a:r>
              <a:rPr lang="en-US" sz="2400" dirty="0"/>
              <a:t>Summary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5F6915E-7ED1-4C7D-8662-6907A126F3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BPI Overview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F8D3FD-F9D9-3DDC-DC94-914C82A9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38" y="517811"/>
            <a:ext cx="5599263" cy="150399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 descr="Open highway road">
            <a:extLst>
              <a:ext uri="{FF2B5EF4-FFF2-40B4-BE49-F238E27FC236}">
                <a16:creationId xmlns:a16="http://schemas.microsoft.com/office/drawing/2014/main" id="{37452C00-DAE7-B913-D022-8DA4E1D6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78" y="2865664"/>
            <a:ext cx="3839384" cy="25595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F035B7-7365-FB57-2CE6-A67DAE4CC6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42DB11-EA6D-A919-603E-F6A19C9A8B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4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ACE9AD-5CC9-E898-BF8B-865CBA018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602" y="416058"/>
            <a:ext cx="4005330" cy="6441942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practice of assessing current processes to identify improvement opportunities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applying a Continuous Improvement (CI) Cycle by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Eliminating wasteful steps to increase process efficiencies and reduce errors to provide consistent process outputs.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Shifting roles and responsibilities of staff to better align with operational needs.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a metric centric organization, relying on data to track, manage, and measure process performance for long term success.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2FADA-CAC4-1FFE-3724-20C68B22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19AB20-9ECD-C6BA-20E6-9B5B6BE2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7" y="447803"/>
            <a:ext cx="3353020" cy="1503999"/>
          </a:xfrm>
        </p:spPr>
        <p:txBody>
          <a:bodyPr/>
          <a:lstStyle/>
          <a:p>
            <a:r>
              <a:rPr lang="en-US" dirty="0"/>
              <a:t>What is BPI?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C209682-1F9C-8F80-B7DF-1B0ECE0BC1B2}"/>
              </a:ext>
            </a:extLst>
          </p:cNvPr>
          <p:cNvGraphicFramePr/>
          <p:nvPr/>
        </p:nvGraphicFramePr>
        <p:xfrm>
          <a:off x="3042932" y="735272"/>
          <a:ext cx="9713843" cy="5553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3E0AEE3-52F2-9A2C-58B8-220F0859ECD0}"/>
              </a:ext>
            </a:extLst>
          </p:cNvPr>
          <p:cNvSpPr txBox="1"/>
          <p:nvPr/>
        </p:nvSpPr>
        <p:spPr>
          <a:xfrm>
            <a:off x="6401967" y="2944179"/>
            <a:ext cx="3037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Continuous Improvement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EB399-EF9F-FB6E-B487-042B4ECA15F9}"/>
              </a:ext>
            </a:extLst>
          </p:cNvPr>
          <p:cNvSpPr txBox="1"/>
          <p:nvPr/>
        </p:nvSpPr>
        <p:spPr>
          <a:xfrm>
            <a:off x="13556974" y="3366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72E945-9555-1154-7116-1C611201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NIRS X Linea BPI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0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0511B5-3D59-E957-30A5-9AE41707E2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16861-7E2C-A59C-0728-6D5E55C2430A}"/>
              </a:ext>
            </a:extLst>
          </p:cNvPr>
          <p:cNvSpPr txBox="1"/>
          <p:nvPr/>
        </p:nvSpPr>
        <p:spPr>
          <a:xfrm>
            <a:off x="208450" y="1439705"/>
            <a:ext cx="5750950" cy="4635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see the process from start to finish as it is </a:t>
            </a:r>
            <a:r>
              <a:rPr lang="en-U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currently</a:t>
            </a: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being performed.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To identify operational </a:t>
            </a:r>
            <a:r>
              <a:rPr lang="en-US" sz="1600" b="1" dirty="0">
                <a:cs typeface="Arial" panose="020B0604020202020204" pitchFamily="34" charset="0"/>
              </a:rPr>
              <a:t>process challenges and pain points</a:t>
            </a:r>
            <a:r>
              <a:rPr lang="en-US" sz="1600" dirty="0">
                <a:cs typeface="Arial" panose="020B0604020202020204" pitchFamily="34" charset="0"/>
              </a:rPr>
              <a:t> conducive to defining process success.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garner</a:t>
            </a:r>
            <a:r>
              <a:rPr lang="en-U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buy-in </a:t>
            </a: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 staff through engagement and empowerment.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understand </a:t>
            </a:r>
            <a:r>
              <a:rPr lang="en-U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 and why work gets done </a:t>
            </a: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identify technology opportunities. 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identify </a:t>
            </a:r>
            <a:r>
              <a:rPr lang="en-U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valid business needs</a:t>
            </a: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characterize customer relationships to </a:t>
            </a:r>
            <a:r>
              <a:rPr lang="en-U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drive excellent customer service.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align improvements with organizational mission vision and values to reinforce </a:t>
            </a:r>
            <a:r>
              <a:rPr lang="en-U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Continuous Improvement mind set for long-term success.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70000"/>
              <a:buFont typeface="Wingdings" pitchFamily="2" charset="2"/>
              <a:buChar char="§"/>
            </a:pPr>
            <a:endParaRPr lang="en-US" spc="-20" dirty="0">
              <a:latin typeface="Karla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AE39B-F386-E584-C0AC-A361191D5D5D}"/>
              </a:ext>
            </a:extLst>
          </p:cNvPr>
          <p:cNvSpPr txBox="1"/>
          <p:nvPr/>
        </p:nvSpPr>
        <p:spPr>
          <a:xfrm>
            <a:off x="341220" y="34535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00" dirty="0">
                <a:solidFill>
                  <a:schemeClr val="accent5"/>
                </a:solidFill>
                <a:latin typeface="Crimson Text" panose="02000503000000000000" pitchFamily="2" charset="77"/>
                <a:ea typeface="+mj-ea"/>
                <a:cs typeface="+mj-cs"/>
              </a:rPr>
              <a:t>Why the Process Focus?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022B245-BDE9-E950-2CC4-11FE449FEFE0}"/>
              </a:ext>
            </a:extLst>
          </p:cNvPr>
          <p:cNvSpPr txBox="1">
            <a:spLocks/>
          </p:cNvSpPr>
          <p:nvPr/>
        </p:nvSpPr>
        <p:spPr>
          <a:xfrm>
            <a:off x="519222" y="6377691"/>
            <a:ext cx="7665408" cy="232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63" rtl="0" eaLnBrk="1" latinLnBrk="0" hangingPunct="1">
              <a:defRPr lang="en-US" sz="1000" b="0" i="0" kern="1200" smtClean="0">
                <a:solidFill>
                  <a:schemeClr val="bg1">
                    <a:lumMod val="65000"/>
                  </a:schemeClr>
                </a:solidFill>
                <a:latin typeface="Karla Medium" panose="020B0004030503030003" pitchFamily="34" charset="77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4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1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defRPr/>
            </a:pPr>
            <a:endParaRPr lang="en-US" sz="900" spc="8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79247-72EC-236E-FE65-2EA6F99D3C32}"/>
              </a:ext>
            </a:extLst>
          </p:cNvPr>
          <p:cNvSpPr txBox="1"/>
          <p:nvPr/>
        </p:nvSpPr>
        <p:spPr>
          <a:xfrm>
            <a:off x="7766612" y="4656868"/>
            <a:ext cx="45526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273" defTabSz="241093">
              <a:buSzPct val="100000"/>
              <a:defRPr sz="28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000" dirty="0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Blame the process, </a:t>
            </a:r>
            <a:r>
              <a:rPr lang="en-US" sz="4000" b="1" i="1" dirty="0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NOT</a:t>
            </a:r>
            <a:r>
              <a:rPr lang="en-US" sz="4000" dirty="0">
                <a:solidFill>
                  <a:schemeClr val="accent5"/>
                </a:solidFill>
                <a:latin typeface="+mj-lt"/>
                <a:cs typeface="Arial" panose="020B0604020202020204" pitchFamily="34" charset="0"/>
              </a:rPr>
              <a:t> the people.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8D78A-6F20-62E4-E58F-B40B90059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704" y="1767507"/>
            <a:ext cx="3739074" cy="249197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A55CE-6045-41BE-9C23-7D9AB7BAB4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NIRS X Linea BPI Webinar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2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lue road with white markings&#10;&#10;Description automatically generated">
            <a:extLst>
              <a:ext uri="{FF2B5EF4-FFF2-40B4-BE49-F238E27FC236}">
                <a16:creationId xmlns:a16="http://schemas.microsoft.com/office/drawing/2014/main" id="{58CD321C-EDB2-120B-41F5-4E26CA425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2"/>
          <a:stretch/>
        </p:blipFill>
        <p:spPr>
          <a:xfrm>
            <a:off x="523875" y="67822"/>
            <a:ext cx="11668125" cy="679017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3875" y="606875"/>
            <a:ext cx="10181991" cy="725744"/>
          </a:xfrm>
          <a:prstGeom prst="rect">
            <a:avLst/>
          </a:prstGeom>
        </p:spPr>
        <p:txBody>
          <a:bodyPr vert="horz" wrap="square" lIns="0" tIns="11906" rIns="0" bIns="0" rtlCol="0" anchor="t">
            <a:spAutoFit/>
          </a:bodyPr>
          <a:lstStyle/>
          <a:p>
            <a:pPr marL="84533">
              <a:spcBef>
                <a:spcPts val="94"/>
              </a:spcBef>
            </a:pPr>
            <a:r>
              <a:rPr lang="en-US" sz="5625" spc="281" dirty="0">
                <a:solidFill>
                  <a:srgbClr val="123A43"/>
                </a:solidFill>
                <a:latin typeface="Crimson Text" panose="02000503000000000000" pitchFamily="2" charset="0"/>
                <a:ea typeface="Karla" pitchFamily="2" charset="0"/>
                <a:cs typeface="Times New Roman"/>
              </a:rPr>
              <a:t>BPI </a:t>
            </a:r>
            <a:r>
              <a:rPr sz="5625" spc="281" dirty="0">
                <a:solidFill>
                  <a:srgbClr val="123A43"/>
                </a:solidFill>
                <a:latin typeface="Crimson Text" panose="02000503000000000000" pitchFamily="2" charset="0"/>
                <a:ea typeface="Karla" pitchFamily="2" charset="0"/>
                <a:cs typeface="Times New Roman"/>
              </a:rPr>
              <a:t>Roadmap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4961" y="3903430"/>
            <a:ext cx="4451676" cy="383759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1906">
              <a:spcBef>
                <a:spcPts val="113"/>
              </a:spcBef>
            </a:pPr>
            <a:r>
              <a:rPr lang="en-US" sz="2400" b="1" spc="-197" dirty="0">
                <a:solidFill>
                  <a:srgbClr val="B06C50"/>
                </a:solidFill>
                <a:latin typeface="+mj-lt"/>
                <a:ea typeface="Karla" pitchFamily="2" charset="0"/>
                <a:cs typeface="Trebuchet MS"/>
              </a:rPr>
              <a:t>I -Current State Process Assessment</a:t>
            </a:r>
            <a:endParaRPr sz="2400" dirty="0">
              <a:solidFill>
                <a:srgbClr val="B06C50"/>
              </a:solidFill>
              <a:latin typeface="+mj-lt"/>
              <a:ea typeface="Karla" pitchFamily="2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16041" y="5442061"/>
            <a:ext cx="4187486" cy="38375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288" rIns="0" bIns="0" rtlCol="0">
            <a:spAutoFit/>
          </a:bodyPr>
          <a:lstStyle/>
          <a:p>
            <a:pPr marL="531006" algn="ctr">
              <a:spcBef>
                <a:spcPts val="113"/>
              </a:spcBef>
            </a:pPr>
            <a:r>
              <a:rPr lang="en-US" sz="2400" b="1" spc="-33" dirty="0">
                <a:solidFill>
                  <a:srgbClr val="8795B0"/>
                </a:solidFill>
                <a:latin typeface="+mj-lt"/>
                <a:ea typeface="Karla" pitchFamily="2" charset="0"/>
                <a:cs typeface="Trebuchet MS"/>
              </a:rPr>
              <a:t>II-BPI Recommendations</a:t>
            </a:r>
            <a:endParaRPr sz="2400" dirty="0">
              <a:solidFill>
                <a:srgbClr val="8795B0"/>
              </a:solidFill>
              <a:latin typeface="+mj-lt"/>
              <a:ea typeface="Karla" pitchFamily="2" charset="0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35710" y="2221116"/>
            <a:ext cx="3760662" cy="546176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1906">
              <a:spcBef>
                <a:spcPts val="113"/>
              </a:spcBef>
            </a:pPr>
            <a:r>
              <a:rPr lang="en-US" sz="2400" b="1" spc="-19" dirty="0">
                <a:solidFill>
                  <a:srgbClr val="B06C50"/>
                </a:solidFill>
                <a:latin typeface="Crimson Text" panose="02000503000000000000" pitchFamily="2" charset="0"/>
                <a:ea typeface="Karla" pitchFamily="2" charset="0"/>
                <a:cs typeface="Trebuchet MS"/>
              </a:rPr>
              <a:t>III-Implementation Plan</a:t>
            </a:r>
            <a:endParaRPr sz="2400" dirty="0">
              <a:solidFill>
                <a:srgbClr val="B06C50"/>
              </a:solidFill>
              <a:latin typeface="Crimson Text" panose="02000503000000000000" pitchFamily="2" charset="0"/>
              <a:ea typeface="Karla" pitchFamily="2" charset="0"/>
              <a:cs typeface="Trebuchet MS"/>
            </a:endParaRPr>
          </a:p>
          <a:p>
            <a:pPr marL="11906">
              <a:lnSpc>
                <a:spcPts val="975"/>
              </a:lnSpc>
            </a:pPr>
            <a:endParaRPr sz="2250" dirty="0">
              <a:latin typeface="Trebuchet MS"/>
              <a:cs typeface="Trebuchet MS"/>
            </a:endParaRP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6F8568B0-4B1B-0E0B-4C1E-19ADA6F10556}"/>
              </a:ext>
            </a:extLst>
          </p:cNvPr>
          <p:cNvSpPr txBox="1"/>
          <p:nvPr/>
        </p:nvSpPr>
        <p:spPr>
          <a:xfrm>
            <a:off x="7733634" y="686715"/>
            <a:ext cx="4375239" cy="915508"/>
          </a:xfrm>
          <a:prstGeom prst="rect">
            <a:avLst/>
          </a:prstGeom>
        </p:spPr>
        <p:txBody>
          <a:bodyPr vert="horz" wrap="square" lIns="0" tIns="14288" rIns="0" bIns="0" rtlCol="0">
            <a:spAutoFit/>
          </a:bodyPr>
          <a:lstStyle/>
          <a:p>
            <a:pPr marL="11906">
              <a:spcBef>
                <a:spcPts val="113"/>
              </a:spcBef>
            </a:pPr>
            <a:r>
              <a:rPr lang="en-US" sz="2400" b="1" spc="-19" dirty="0">
                <a:solidFill>
                  <a:srgbClr val="8795B0"/>
                </a:solidFill>
                <a:latin typeface="Crimson Text" panose="02000503000000000000" pitchFamily="2" charset="0"/>
                <a:ea typeface="Karla" pitchFamily="2" charset="0"/>
                <a:cs typeface="Trebuchet MS"/>
              </a:rPr>
              <a:t>IV-Performance Monitoring and Control </a:t>
            </a:r>
            <a:endParaRPr sz="2400" dirty="0">
              <a:solidFill>
                <a:srgbClr val="8795B0"/>
              </a:solidFill>
              <a:latin typeface="Crimson Text" panose="02000503000000000000" pitchFamily="2" charset="0"/>
              <a:ea typeface="Karla" pitchFamily="2" charset="0"/>
              <a:cs typeface="Trebuchet MS"/>
            </a:endParaRPr>
          </a:p>
          <a:p>
            <a:pPr marL="11906">
              <a:lnSpc>
                <a:spcPts val="975"/>
              </a:lnSpc>
            </a:pPr>
            <a:endParaRPr sz="2250" dirty="0">
              <a:solidFill>
                <a:srgbClr val="8795B0"/>
              </a:solidFill>
              <a:latin typeface="Trebuchet MS"/>
              <a:cs typeface="Trebuchet M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4EDA47-60E3-CBF5-2271-C092D3DDD2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89EFA-A75F-9644-B399-7D414189F88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oter Dark">
  <a:themeElements>
    <a:clrScheme name="Linea Solutions 1">
      <a:dk1>
        <a:srgbClr val="000000"/>
      </a:dk1>
      <a:lt1>
        <a:srgbClr val="FFFFFF"/>
      </a:lt1>
      <a:dk2>
        <a:srgbClr val="113A42"/>
      </a:dk2>
      <a:lt2>
        <a:srgbClr val="E7E6E6"/>
      </a:lt2>
      <a:accent1>
        <a:srgbClr val="123A43"/>
      </a:accent1>
      <a:accent2>
        <a:srgbClr val="AF6C50"/>
      </a:accent2>
      <a:accent3>
        <a:srgbClr val="D5C2B7"/>
      </a:accent3>
      <a:accent4>
        <a:srgbClr val="AD9A7D"/>
      </a:accent4>
      <a:accent5>
        <a:srgbClr val="8695AF"/>
      </a:accent5>
      <a:accent6>
        <a:srgbClr val="86A3AC"/>
      </a:accent6>
      <a:hlink>
        <a:srgbClr val="AF6C50"/>
      </a:hlink>
      <a:folHlink>
        <a:srgbClr val="AF6C50"/>
      </a:folHlink>
    </a:clrScheme>
    <a:fontScheme name="Crimson Text / Karla">
      <a:majorFont>
        <a:latin typeface="Crimson Text"/>
        <a:ea typeface=""/>
        <a:cs typeface=""/>
      </a:majorFont>
      <a:minorFont>
        <a:latin typeface="Kar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100000"/>
              </a:schemeClr>
            </a:gs>
            <a:gs pos="100000">
              <a:srgbClr val="0B2B2F"/>
            </a:gs>
          </a:gsLst>
          <a:lin ang="16200000" scaled="0"/>
        </a:gra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A82D799C-5541-40A5-8969-8A371D2916C6}" vid="{149B2A8A-470B-4249-9E75-65FC27C30A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OBD Intro-Kick-Off</Template>
  <TotalTime>49798</TotalTime>
  <Words>1167</Words>
  <Application>Microsoft Macintosh PowerPoint</Application>
  <PresentationFormat>Widescreen</PresentationFormat>
  <Paragraphs>245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Karla</vt:lpstr>
      <vt:lpstr>Crimson Pro Light</vt:lpstr>
      <vt:lpstr>Calibri</vt:lpstr>
      <vt:lpstr>Wingdings</vt:lpstr>
      <vt:lpstr>Trebuchet MS</vt:lpstr>
      <vt:lpstr>Aptos</vt:lpstr>
      <vt:lpstr>Courier New</vt:lpstr>
      <vt:lpstr>Arial</vt:lpstr>
      <vt:lpstr>Crimson Pro Medium</vt:lpstr>
      <vt:lpstr>Tahoma</vt:lpstr>
      <vt:lpstr>Karla Medium</vt:lpstr>
      <vt:lpstr>Symbol</vt:lpstr>
      <vt:lpstr>Calibri Light</vt:lpstr>
      <vt:lpstr>Aptos Display</vt:lpstr>
      <vt:lpstr>Crimson Text</vt:lpstr>
      <vt:lpstr>Almaden Sans</vt:lpstr>
      <vt:lpstr>Footer Dark</vt:lpstr>
      <vt:lpstr>Office Theme</vt:lpstr>
      <vt:lpstr>PowerPoint Presentation</vt:lpstr>
      <vt:lpstr>Agenda</vt:lpstr>
      <vt:lpstr>Speakers</vt:lpstr>
      <vt:lpstr>How Business Process Improvement  Can Help Pension Funds  Streamline Success</vt:lpstr>
      <vt:lpstr>Gerard Pappa Senior Consultant </vt:lpstr>
      <vt:lpstr>Agenda</vt:lpstr>
      <vt:lpstr>What is BPI?</vt:lpstr>
      <vt:lpstr>PowerPoint Presentation</vt:lpstr>
      <vt:lpstr>BPI Roadmap</vt:lpstr>
      <vt:lpstr>Value-Add Analysis (VAA)  </vt:lpstr>
      <vt:lpstr>Process, People, and Technology</vt:lpstr>
      <vt:lpstr>Process, People, and Technology</vt:lpstr>
      <vt:lpstr>Process, People, and Technology</vt:lpstr>
      <vt:lpstr>PowerPoint Presentation</vt:lpstr>
      <vt:lpstr>Pain Points, Solutions and Solution Categorization</vt:lpstr>
      <vt:lpstr>BPI Implementation </vt:lpstr>
      <vt:lpstr>Process Controls and Monitoring</vt:lpstr>
      <vt:lpstr>Summary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Kahei Inglis</dc:creator>
  <cp:lastModifiedBy>Margaret Rogers</cp:lastModifiedBy>
  <cp:revision>58</cp:revision>
  <dcterms:created xsi:type="dcterms:W3CDTF">2024-03-28T20:24:45Z</dcterms:created>
  <dcterms:modified xsi:type="dcterms:W3CDTF">2024-10-17T16:05:06Z</dcterms:modified>
</cp:coreProperties>
</file>